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2" r:id="rId4"/>
    <p:sldId id="261" r:id="rId5"/>
    <p:sldId id="260" r:id="rId6"/>
    <p:sldId id="258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Dieren in </a:t>
            </a:r>
            <a:br>
              <a:rPr lang="nl-NL" dirty="0" smtClean="0"/>
            </a:br>
            <a:r>
              <a:rPr lang="nl-NL" dirty="0" smtClean="0"/>
              <a:t>de plastic soep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 smtClean="0"/>
              <a:t>Whizz</a:t>
            </a:r>
            <a:r>
              <a:rPr lang="nl-NL" dirty="0" smtClean="0"/>
              <a:t>-Art – Leerjaar 2 – Thema 2 – Activiteit 5.2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7928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6" y="257261"/>
            <a:ext cx="9057409" cy="509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68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257431"/>
            <a:ext cx="8368698" cy="556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66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7" y="250507"/>
            <a:ext cx="8457642" cy="563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11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64" y="418839"/>
            <a:ext cx="9134524" cy="518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20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48" y="734013"/>
            <a:ext cx="9158041" cy="515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42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56" y="432435"/>
            <a:ext cx="9324975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82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56" y="441668"/>
            <a:ext cx="8236011" cy="558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6185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</TotalTime>
  <Words>12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Dieren in  de plastic soep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Dieren in  de plastic soep</dc:title>
  <dc:creator>C Peeters</dc:creator>
  <cp:lastModifiedBy>C Peeters</cp:lastModifiedBy>
  <cp:revision>1</cp:revision>
  <dcterms:created xsi:type="dcterms:W3CDTF">2024-04-04T12:22:13Z</dcterms:created>
  <dcterms:modified xsi:type="dcterms:W3CDTF">2024-04-04T12:26:05Z</dcterms:modified>
</cp:coreProperties>
</file>