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207D93-34ED-7F1A-194C-B61F87A70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7615A71-3B9E-7DD2-825B-FAD91CF60D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F95744-B2A1-6B65-FA7E-0925A1F8E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D083-5448-004B-A380-34FBE4C5D087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E1153C-3BD1-D2D4-08F6-6A3666736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56E1D0-E509-026D-A633-E4CD09D7F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9EBC-36FB-5945-806C-BFD4DA7373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3483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400D83-A3FF-DABD-2726-B48C8087B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A89E58D-97C3-5718-85F3-5844D265EF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8E01E3-973B-4266-2D87-F20BE2314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D083-5448-004B-A380-34FBE4C5D087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71AB0-D052-D5A8-A804-76371759E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AFD6DD-1626-27A1-D8ED-063FEF44D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9EBC-36FB-5945-806C-BFD4DA7373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5426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DFCBF39-1B86-2522-E0D3-E96EA7035C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5BCBD7C-40D4-A42A-0054-AAD929630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7FF238-625D-3A8B-7194-EB5F09BB6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D083-5448-004B-A380-34FBE4C5D087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D9C7CEC-3EE1-6C28-DE80-FEEBEB45A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2FEFC9-6950-F47F-1FE7-4ABC8FD3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9EBC-36FB-5945-806C-BFD4DA7373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729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71EA58-A85D-6322-52B9-70820060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ED6D72-9941-9D86-AB97-C53ED1D4B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EBC65E-42E6-3D3A-2550-FC646B57E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D083-5448-004B-A380-34FBE4C5D087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B995C4-06C0-67A8-2892-88D5F05A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41B3ED9-B87C-618F-C5BD-645371FC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9EBC-36FB-5945-806C-BFD4DA7373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1371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BA2462-4527-BB16-A57F-CF5B056EC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342108C-35D9-8927-554E-DB22E5358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45C750-5A89-4E03-40FA-83023C52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D083-5448-004B-A380-34FBE4C5D087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2935A78-DA87-4FAB-B514-D78BF90E3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BF8B15-1C08-004D-313D-B768CE70B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9EBC-36FB-5945-806C-BFD4DA7373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6377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056DB8-C818-759F-74F8-2BBD977AB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127DC0-CB3D-F25A-6E8C-5F5BD817FD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78E08BB-5268-BE27-B1C7-0E11D1FEE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E559AFC-0486-6F43-70FE-C676BB429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D083-5448-004B-A380-34FBE4C5D087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AEDFFEE-7726-4BEF-3980-E94ACA67D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8C77AAE-F6B8-41EB-D5AA-C22591321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9EBC-36FB-5945-806C-BFD4DA7373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2005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35614C-5CD3-FABF-22C9-F38F5E0A5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5E53476-B3C8-21C9-16AC-6876D3190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727D049-AF16-4AC9-30A8-525FF74E6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EA06C98-42DB-B186-18BC-2B90FD7017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AFF3802-37F8-852E-DA86-3E1A576E15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D8E68CC-F177-4E04-8B9C-8A3336491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D083-5448-004B-A380-34FBE4C5D087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3732C7C-853C-6198-AC62-05F8B9DB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0BB4859-7C9D-2BA2-AB2E-33CFCEDF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9EBC-36FB-5945-806C-BFD4DA7373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64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EDB23-4375-B326-4F10-4AFAEDF89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33838B8-66B2-DF1E-162D-66751683A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D083-5448-004B-A380-34FBE4C5D087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67E10C4-A392-B2E3-2470-A1DFD0813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972C5C6-1E04-69AA-F144-AFBE1ABC0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9EBC-36FB-5945-806C-BFD4DA7373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2538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1BDC1C2-2CC1-2012-0538-1DB541CE8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D083-5448-004B-A380-34FBE4C5D087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18597C9-8F70-21F8-95A6-B2CB0B958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58E1915-4A1B-3AB4-969E-1CEBDA223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9EBC-36FB-5945-806C-BFD4DA7373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2837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166EF9-CE41-7235-DC94-598B11DEB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38E064-55E8-F76A-A1E7-BA104DCBF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A87D63-9EE5-6149-92C1-27CF5A3A7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4262564-8A08-C597-DD9D-5FA7CEDCF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D083-5448-004B-A380-34FBE4C5D087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B6A36D3-E6F6-8223-6A8C-3777703C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9260B22-AB46-97A7-FF6A-01108BC1C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9EBC-36FB-5945-806C-BFD4DA7373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6349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FF90A0-3B4E-87C9-567D-1F9832076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8E97012-C916-24E7-7A62-04CD7FB411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31D7DCC-6867-9BD5-63C9-E89CD1B31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3C43256-FF8F-7BB1-C086-24666FC6B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D083-5448-004B-A380-34FBE4C5D087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FEE5EEA-BFC2-D64A-D7A0-7FC28EB6F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5AFBD87-0F64-FA42-0B08-4E2006A0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9EBC-36FB-5945-806C-BFD4DA7373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1908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D397615-FC91-DFDA-BAB4-57EDF7C9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F38BDF-3BDF-58D0-903F-55DDFB93A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683A8E-C199-0025-30B0-9C99E62418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ED083-5448-004B-A380-34FBE4C5D087}" type="datetimeFigureOut">
              <a:rPr lang="nl-NL" smtClean="0"/>
              <a:t>18-12-2023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3B284F-79A9-B384-C83F-16E0DAB96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DEE1DF-4788-756B-8D35-8C2E0F562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79EBC-36FB-5945-806C-BFD4DA7373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434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B5B6254-0BB5-BB0A-A444-6F1BA27C1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08" y="-232151"/>
            <a:ext cx="5310103" cy="708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69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A2EEA3A-1D29-8FA6-7CAA-2D396AB57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77" y="0"/>
            <a:ext cx="6670812" cy="685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46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9A06369-4F9E-16FC-3C1C-8851DF91AB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0" b="306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05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F4FB498-1E55-8C5B-FF8F-C37452E5CE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2" b="184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59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7EF9D98-D507-9CD6-4862-3BF46C7105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4" b="112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3188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Breedbeeld</PresentationFormat>
  <Slides>5</Slides>
  <Notes>0</Notes>
  <HiddenSlides>0</HiddenSlide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6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andrea van Hooff</dc:creator>
  <cp:lastModifiedBy>andrea van Hooff</cp:lastModifiedBy>
  <cp:revision>2</cp:revision>
  <dcterms:created xsi:type="dcterms:W3CDTF">2023-12-06T16:34:09Z</dcterms:created>
  <dcterms:modified xsi:type="dcterms:W3CDTF">2023-12-18T16:41:30Z</dcterms:modified>
</cp:coreProperties>
</file>