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9F650-40B5-1203-F730-1E735DBD7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B04DD7-294B-FC83-96C4-697063F8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DEA87C-B0EF-5D6F-F1D2-EDC3EF86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441A2E-4E1C-F6BC-618D-F1AF1070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6BD72-FADE-6AF8-82A6-1129B014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67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FF004-C218-9F7F-7D11-555CD803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3D6132-B858-72D0-1A50-CF0481A7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F3007F-E15A-317C-821D-E222F92F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BC9C26-604E-8015-098C-8B52C918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8759C2-2654-F046-E1BD-0CB6A513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62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891C83-12EC-FCB8-6F0B-B36CA5C02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96EF85-2D9E-857D-0578-B7C1E75EB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A4CCDB-3897-7C5D-6284-EAFC7C7A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946778-60C9-3387-73D7-F689DBB3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307E33-19CD-5741-BCE9-1D92238F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4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93409-6F41-6104-425B-0AA1B34D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C3ED15-6036-DEBF-A72D-D8AC54CA5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DCCF1-A44B-FF4D-D144-FF91BDCF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C8096E-1A26-F6FA-BA01-E4E416BD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A5A7CE-E250-BCAA-6D91-F0F38D00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4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7C2B5-33B3-22A0-B86A-B0EDCDC4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25F48C-F266-0447-1C93-8F067520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ED588-80A2-7A04-BBA2-8E5A763F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6B462-5F38-A04A-7CD6-F6CEA94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440DF-222E-8473-8F52-0250B82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1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E4081-24CA-8C80-3083-3319E624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7EFAD-B213-91C2-2C6F-20D079F3C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A4F53F-D22D-3B35-146A-8F314BB3B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6A940D-988B-0844-BF04-2B5D8C23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5285E-CBC0-9815-D43A-96A2791F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13AE1E-BFC8-9108-8659-BD73CDD1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4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65AE-9F22-A977-2E6B-FA322E5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BFF050-AA2D-FD55-74EE-D086E053C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241BBF-3003-3FBB-3BCE-16F5C29AB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B2538E-F6B4-EBB6-1FB5-42757A4DF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919DCA-4409-6AC2-5CB8-FC1741460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1D3501-DC7D-D337-AC35-7B0AFDE5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258665-0AC9-42F4-EB78-506A0549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967FCB-D0D2-9230-C8C5-694267A5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2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EB938-1173-F35F-7678-A07D9BF6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1F4E61-DD46-003B-2FB5-DF5564AB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BC0ECB-91B8-4729-F011-D0FE178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21C85D-86B6-9FBD-8A54-7937F825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65880B-1B35-FAA0-BFB2-53858280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82891E-8EE2-5448-8FCE-4729C804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F24E7D-6140-0F75-4697-827C24E3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2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98054-8041-C53E-507E-D855E53D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12B5A-5E02-6E66-3D4A-F8C23E69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3A4E-692C-FEB2-E4DC-A66B2663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A20114-7D23-9E73-4FCB-680B481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EF3E31-5650-844C-6E05-864D22B6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E389BD-E2F8-8090-2E5E-4338950C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9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6E0A9-6186-F0A3-8917-802594A9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2473FE-BF55-7A38-D63D-7C6311E0C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0B624C-0090-C87D-8F0E-9B839911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D892D9-D7E1-5677-2DEC-B6452E90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DC193A-F308-F683-2139-C2BB06D4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82BC6B-DCA3-96C3-1A66-5A8D232D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8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C7B940-EB94-7369-C9D3-83EB30A9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4FE471-06A4-721A-805D-DD66EF92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87542-F66F-7815-5399-F0CDDD2C7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CE76-4576-7147-92F2-0679AC098533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30184-ABF2-0712-C026-9DA5E44E6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F73C72-0319-AD6B-7CA0-8B426C89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9B82-38D6-5D43-9117-2E91E6306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52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28D1259-7E04-CFC5-C4E0-AA936E0A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9" y="49161"/>
            <a:ext cx="10988421" cy="67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9BE28E-8CBD-1FDF-493F-625E82A01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b="64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322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andrea van Hooff</cp:lastModifiedBy>
  <cp:revision>2</cp:revision>
  <dcterms:created xsi:type="dcterms:W3CDTF">2023-12-18T13:56:32Z</dcterms:created>
  <dcterms:modified xsi:type="dcterms:W3CDTF">2023-12-18T14:00:03Z</dcterms:modified>
</cp:coreProperties>
</file>