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4CB48E-04BB-7469-C11A-13A95D654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E47B00-F2FE-AA16-C6C2-A94984CBA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5F7F28E-B8D4-5DA8-F69A-F3F62D150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E573-52DC-7344-8297-D2982C78FB84}" type="datetimeFigureOut">
              <a:rPr lang="nl-NL" smtClean="0"/>
              <a:t>20-12-2023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C37898C-786E-D071-34C8-3752368E6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CE655F1-80EF-88EE-D448-91FB9B220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CD0A-7B99-6046-A5F3-0CE4365DE7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0254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5240F8-3917-93D7-ACB6-9213DEE7D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AD748D3-33CC-06EF-886E-83F7EB041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67163A6-1DFB-410A-28CD-F42D32451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E573-52DC-7344-8297-D2982C78FB84}" type="datetimeFigureOut">
              <a:rPr lang="nl-NL" smtClean="0"/>
              <a:t>20-12-2023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450E7C-991A-43CD-7676-88BF3BDA1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9D93AE2-DCCC-BDCD-C181-A19164069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CD0A-7B99-6046-A5F3-0CE4365DE7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8990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2FF983C-BF97-B818-85EF-2FFFA2EF6C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7C8FE6D-6C3C-AE1F-353E-D7AF17B6E9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A01E56B-0049-07ED-3260-64EA8A77A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E573-52DC-7344-8297-D2982C78FB84}" type="datetimeFigureOut">
              <a:rPr lang="nl-NL" smtClean="0"/>
              <a:t>20-12-2023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36FFC0-69F4-5379-CAEB-309E593A8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1BFFA5D-A513-2BC0-CF33-37FE1EC52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CD0A-7B99-6046-A5F3-0CE4365DE7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026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E45950-8904-1F16-E1E8-847EC352C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B27A74-6E30-DE41-5A40-658A761FD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882E59-2548-C745-D876-67F248C06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E573-52DC-7344-8297-D2982C78FB84}" type="datetimeFigureOut">
              <a:rPr lang="nl-NL" smtClean="0"/>
              <a:t>20-12-2023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74AEE7-A120-35E3-EB36-ACDD5D3EF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B516A9F-AA17-CD9A-6E8D-36F14B532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CD0A-7B99-6046-A5F3-0CE4365DE7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7154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259483-7066-D908-8722-13ABFC8C0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8A8F771-DDA6-312C-EF0E-5765C4969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363865C-3CD4-C6DB-A30F-22FCF452C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E573-52DC-7344-8297-D2982C78FB84}" type="datetimeFigureOut">
              <a:rPr lang="nl-NL" smtClean="0"/>
              <a:t>20-12-2023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71284E1-0A17-1B1C-A499-13EFE7A23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B8AC7A5-D582-74A1-2BC7-A6E940C6D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CD0A-7B99-6046-A5F3-0CE4365DE7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90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26F5D6-97E1-6918-EBEE-4477D7A29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15FC0D-DBE5-7FAA-2DA9-7A333037A5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5480505-7528-4864-8E29-2BEBAC062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C662BCB-786B-AF7C-5F00-417569972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E573-52DC-7344-8297-D2982C78FB84}" type="datetimeFigureOut">
              <a:rPr lang="nl-NL" smtClean="0"/>
              <a:t>20-12-2023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47891BC-1FF1-959A-2889-33BF72B44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6020DC8-3BE5-2178-74CA-79C1328C2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CD0A-7B99-6046-A5F3-0CE4365DE7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673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92C565-E095-2165-29A8-125944A60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4AF39DF-E4CE-804B-E59F-35F612C35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9158C87-247B-AD5F-82B1-D0A164836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D704E7E-341F-B5E0-781E-76FA1D4CA8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E01A771-532B-2D8A-926B-3EF3FB280D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EC6C0B2-FD9D-A9F0-D133-4BFB73C06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E573-52DC-7344-8297-D2982C78FB84}" type="datetimeFigureOut">
              <a:rPr lang="nl-NL" smtClean="0"/>
              <a:t>20-12-2023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30D4D71-D864-AF38-407B-2893D03EF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3962663-4657-2AC9-A49F-2E02383C7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CD0A-7B99-6046-A5F3-0CE4365DE7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8353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F1B295-4734-C339-2513-C575B6CB9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78B49AE-5B36-4EDF-C708-BB8B41089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E573-52DC-7344-8297-D2982C78FB84}" type="datetimeFigureOut">
              <a:rPr lang="nl-NL" smtClean="0"/>
              <a:t>20-12-2023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BB9573B-D2F7-1D9C-80B5-3A762A5E7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9FE0B12-AE81-0D71-D0D8-A5F5E2D1F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CD0A-7B99-6046-A5F3-0CE4365DE7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050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24DF9DC-4FFF-A019-DEEA-73561BDB3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E573-52DC-7344-8297-D2982C78FB84}" type="datetimeFigureOut">
              <a:rPr lang="nl-NL" smtClean="0"/>
              <a:t>20-12-2023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96D8ADE-8F1A-E5B4-773D-1BA125BA2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13FA0CA-F196-D343-6511-89E2FFA3F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CD0A-7B99-6046-A5F3-0CE4365DE7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1280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86AF8C-B8E8-090E-B706-81A2FC1F6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11E227-1A43-13A1-A920-3FCC4FDF1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6D18DF5-38BF-FD34-909D-108E430823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186CAA4-F5E4-1EAA-2B6E-9C778ABE4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E573-52DC-7344-8297-D2982C78FB84}" type="datetimeFigureOut">
              <a:rPr lang="nl-NL" smtClean="0"/>
              <a:t>20-12-2023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516CD87-DC9D-21E7-7862-7955B5C59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6EA677E-1253-E708-1459-CCF176C82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CD0A-7B99-6046-A5F3-0CE4365DE7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4330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2A136A-36FB-1076-814D-B3982E235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5C2CE2D-3D67-C084-2C44-E362AA44D1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E1D4D67-F58B-2B6C-07A8-7805F74301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6DA65CD-92D1-1EBC-BFF6-BECE63C7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E573-52DC-7344-8297-D2982C78FB84}" type="datetimeFigureOut">
              <a:rPr lang="nl-NL" smtClean="0"/>
              <a:t>20-12-2023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864EB0A-54FE-B275-1F5C-090453851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1C48EB6-1DDE-C4B6-3587-0A240F666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CD0A-7B99-6046-A5F3-0CE4365DE7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2850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B44D55F-C4DF-5A8F-098C-6A0FAFCB7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9367B5E-E93E-33A0-56C4-A06BFD74E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4AD640D-04C9-C56B-F15F-59AC131187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BFE573-52DC-7344-8297-D2982C78FB84}" type="datetimeFigureOut">
              <a:rPr lang="nl-NL" smtClean="0"/>
              <a:t>20-12-2023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AEC99B1-7F6B-E41A-146D-3DC070737D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3263E3-39AB-3D0C-789D-E0B56EBE3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05CD0A-7B99-6046-A5F3-0CE4365DE7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086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F93E199-DACD-66F5-DF3A-1E7F08EBDC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3" b="12673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A0B4101-78A1-37B6-871B-4F69F55D7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GB" sz="6600" b="1" dirty="0" err="1">
                <a:solidFill>
                  <a:srgbClr val="FF0000"/>
                </a:solidFill>
              </a:rPr>
              <a:t>Bloemen</a:t>
            </a:r>
            <a:r>
              <a:rPr lang="en-GB" sz="6600" b="1" dirty="0">
                <a:solidFill>
                  <a:srgbClr val="FF0000"/>
                </a:solidFill>
              </a:rPr>
              <a:t> en </a:t>
            </a:r>
            <a:r>
              <a:rPr lang="en-GB" sz="6600" b="1" dirty="0" err="1">
                <a:solidFill>
                  <a:srgbClr val="FF0000"/>
                </a:solidFill>
              </a:rPr>
              <a:t>kunst</a:t>
            </a:r>
            <a:endParaRPr lang="nl-NL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12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31A2760-8A39-8C62-694E-6E43A9468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310" y="1"/>
            <a:ext cx="73857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60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C41B12FF-4B3A-108D-4A2A-72B3BFB5E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212" y="0"/>
            <a:ext cx="7417317" cy="669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65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536D41D2-6BB0-2BA9-389B-49637B89B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132" y="0"/>
            <a:ext cx="6742120" cy="675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E7E8DB7-8EAD-A621-4D3A-DEB604292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930" y="0"/>
            <a:ext cx="742127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4038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Breedbeeld</PresentationFormat>
  <Slides>5</Slides>
  <Notes>0</Notes>
  <HiddenSlides>0</HiddenSlide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Kantoorthema</vt:lpstr>
      <vt:lpstr>Bloemen en kunst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Bloemen en kunst</dc:title>
  <dc:creator>andrea van Hooff</dc:creator>
  <cp:lastModifiedBy>andrea van Hooff</cp:lastModifiedBy>
  <cp:revision>1</cp:revision>
  <dcterms:created xsi:type="dcterms:W3CDTF">2023-12-20T12:17:01Z</dcterms:created>
  <dcterms:modified xsi:type="dcterms:W3CDTF">2023-12-20T12:25:44Z</dcterms:modified>
</cp:coreProperties>
</file>