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3BEDEA-78A7-E7AC-7D1E-0266D7A20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B06E6D6-FD68-773B-37FA-BBADE0A3E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780850-2896-3BF7-12FC-96FC6384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40D5-D4B5-3C47-BBC1-48AF60A9A5E6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4AF35E-56D5-A0F9-3185-F0D99C2AA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42F98E-2EF1-C53A-B75B-3A589754A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90AE-FD34-7445-80E6-3B305C602D5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223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DF6EA5-59D5-03D9-5F1C-7A821B460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1D8F761-76D2-BCB5-5390-035871FF4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B37C29-B43E-1B38-1D04-0F90742FC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40D5-D4B5-3C47-BBC1-48AF60A9A5E6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02EE7D-99C2-6574-678B-4A93858BA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3BAFE8-9377-F3C7-872B-27E0E5CBD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90AE-FD34-7445-80E6-3B305C602D5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10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67D60E4-EFDC-D43B-8F57-33249A0861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19E1932-0F89-24A1-F9EF-8D30AA565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AD379B-2C94-48A0-BECE-594D7A514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40D5-D4B5-3C47-BBC1-48AF60A9A5E6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D71604-2AB2-90F6-AACD-10B19A3C1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A81457-9DD4-A00B-27DE-9FAC18183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90AE-FD34-7445-80E6-3B305C602D5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630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9A810-B458-8B31-4755-46379DBFB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3EED73-B47A-CA5E-2368-526B60BBE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6AE3EE-563E-77EC-0643-196CFED66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40D5-D4B5-3C47-BBC1-48AF60A9A5E6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FAA64B-9C30-FEDE-6D4A-A499BB97B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CCF47D-83F7-427B-0773-9C722444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90AE-FD34-7445-80E6-3B305C602D5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712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D45DF2-E016-0CA3-4758-3ACA5205E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E290A2C-B967-831A-9F10-BD08E60F0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958927-B7A7-224C-41E9-0CFEBCBFA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40D5-D4B5-3C47-BBC1-48AF60A9A5E6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B1CDDB-FEAF-B379-2DCE-CA380CFB4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5E6D94-2273-9E96-150C-5FAE91022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90AE-FD34-7445-80E6-3B305C602D5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817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624185-14CD-0FEB-47AA-110AB621D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8E868D-0621-B92E-1B9C-1F89A39F5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98BA9DF-3495-9E09-3CAC-4E7E07DAB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810C190-34D1-BB56-C851-ED5BE2C57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40D5-D4B5-3C47-BBC1-48AF60A9A5E6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DF7D8E-7A60-6BA2-A518-30C79E51A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481D363-ED5D-A8F5-2762-8A67E52B7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90AE-FD34-7445-80E6-3B305C602D5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6150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D676C-63C2-C3D0-E0C1-502692285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A8BCB00-BE7F-90E7-5E15-48AC9637D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A569DCA-D2B1-91EB-9D56-66CA0B727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A42942E-B0B5-235C-FE11-CB833D5CA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2612720-FC7B-5F35-7993-BF46EF99B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519EF56-1398-0F9B-D710-30CD68949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40D5-D4B5-3C47-BBC1-48AF60A9A5E6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9B461BF-EEEE-3E99-1CDB-21B32EA0D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2304BE8-064E-7ECC-7F1A-9630EFDC5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90AE-FD34-7445-80E6-3B305C602D5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696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80A492-5198-9172-A621-680844D1C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72B207C-25FE-B441-CE44-57E315CAD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40D5-D4B5-3C47-BBC1-48AF60A9A5E6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3DEF11E-96EF-E1EA-D787-6F10F644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2ED0B98-B45B-A365-4378-0F089E669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90AE-FD34-7445-80E6-3B305C602D5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711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63477A5-E1C0-7EEB-DF0B-02C7D905E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40D5-D4B5-3C47-BBC1-48AF60A9A5E6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3FD3307-FDD3-615C-C051-64F9A8858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4F33E1E-5A28-BCD1-E80F-4227F623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90AE-FD34-7445-80E6-3B305C602D5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686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42392-4B52-8C24-F822-45AEAAE69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DC2377-FB05-FD40-8FF1-47689A299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E07B321-1401-3539-F1CA-389A6BA5F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733EDFF-C7F7-AE80-AE56-9C2585081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40D5-D4B5-3C47-BBC1-48AF60A9A5E6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F87EED8-F375-67E4-6697-908CEBA9F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D193021-2A0C-B3B9-7204-156B8A5BB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90AE-FD34-7445-80E6-3B305C602D5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342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919A04-259B-BB19-8602-1A9F31311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2AFC677-2E01-CA8A-3501-4390FD811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3CD1928-76E7-C2C0-67DC-55A364E79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214874B-5864-9A06-89BE-60C3D7EBD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40D5-D4B5-3C47-BBC1-48AF60A9A5E6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5E2856B-C3B4-A924-6333-3F09C623B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FFB802-42B7-30EC-4477-5B82A9497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90AE-FD34-7445-80E6-3B305C602D5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61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345A449-1F36-3B7F-EC98-427BC8AA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62AC76-839F-756F-A91F-5CE264550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364A31-12B4-BC29-DEFD-11141F799D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2640D5-D4B5-3C47-BBC1-48AF60A9A5E6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2D67CA-D2CB-F5E1-ECDF-24A64494C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E9911F-FC6E-0C53-4379-5F702D5B7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0390AE-FD34-7445-80E6-3B305C602D5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005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7374CA4-8B1A-ABB5-2E7C-BD9A18B09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83" y="1065161"/>
            <a:ext cx="10595834" cy="521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63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E15B8BC-A0EE-AEEF-6AB4-D11AACE62F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2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24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5ABC95B-1CF2-12BD-3166-253820AF38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0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E8D6DDA-6E58-9845-21FC-ABBE7E5003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17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E13E42E-E51F-0A45-3210-F2980AA0D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2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6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57CFFBB-E849-97E8-1A90-40142DAA4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2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34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767B331-5676-DF0C-6BAC-B8465C4A7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70889"/>
            <a:ext cx="10905066" cy="53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42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499B955-2A11-401A-C6A0-3DF3BFB3D4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r="823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3601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andrea van Hooff</dc:creator>
  <cp:lastModifiedBy>C Peeters</cp:lastModifiedBy>
  <cp:revision>4</cp:revision>
  <dcterms:created xsi:type="dcterms:W3CDTF">2024-01-13T14:58:50Z</dcterms:created>
  <dcterms:modified xsi:type="dcterms:W3CDTF">2024-04-19T16:40:46Z</dcterms:modified>
</cp:coreProperties>
</file>