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CE394-2928-BB4D-9CC5-3DC5FD52B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C0DA6F-4B74-BF8E-E1FA-789FE6A8C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AD3D16-37D5-0318-AE67-703FE1B56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DD27F6-B3C6-4772-0B31-0E5C0DC0F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6D6E37-60DA-8DA5-63BC-A9F86CB5A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91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A712F-EBC8-CE1A-1F47-A542CAEA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9447755-1350-3F68-4626-5D3F14616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2A12A09-327C-C83B-915A-A0DA9593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11DBCB-3368-9FD4-69DF-397E94AD3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036F97-539B-6F25-0336-1422A82E5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21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0738504F-3E3B-D779-0D9B-BBA2C2CA8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499410-838D-01BB-779C-CBC82FE1C4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CE6FEA-AE6B-DDED-C403-41E4DF397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041EE9-DC16-5F1F-792D-D7645174B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08BF0F-9293-A07F-A394-28205D554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36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AFF5C-3514-1E0B-3742-AC31BDAA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0EDB3A-CDC0-2587-D82D-5F63FE067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C2A1B4-1B2E-DA47-B600-DEE84EF50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E0E845-7CF1-7D85-2597-272BED40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A683DC-4039-8820-D719-D53852CE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6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C2B584-8082-52FD-B94D-3E2575975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B46D40-F829-2FDE-2FA7-16AF3CC6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33AD56-68C1-02DB-3AD3-0A2CF840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76649F-3361-9C35-867F-3B32C818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51E806-D452-8F9A-0A89-56C7B7EE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98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3D3CA3-6771-FD2E-A330-7B682AFB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EAE948-423A-F2EB-B53C-CD57A800B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9D2EB52-082D-A609-AA71-F2FACDCF4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874459-911A-AEC4-0074-2D225593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677A50C-3EFA-6354-0F26-DCBF5891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BD6F159-21DB-3AA5-D61A-C44EF768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5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8469D7-C608-C3BE-636E-67C0FC74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1463C0-6362-71FD-CBBF-34CD535C4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1D6D014-0A75-F80D-3144-66A3B58E6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479A774-99E7-DB04-FDDA-397F0CCAB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B7407D-F9FE-F6F1-39EB-2B4D5737E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0D6EA3-722E-672E-49BA-28D01D03B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91BF44A-DC39-F39E-18AF-3A2FE3C0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BA6D181-ED80-539A-F2EF-B43BA1F7E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573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1D1A7-3581-CD43-5157-2B911109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63674F-84C5-29D5-03D6-47D78A846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C823B3B-322C-4AEC-EF07-D50489EB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32FD41-3FA2-CE89-0902-20DD13A3C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05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71BBFF4-CB25-753A-5489-16D6B230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9F337D1-6AB8-C2EA-CCE2-FB42170C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6D6E68-E92F-BC10-AA5E-43A600AD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12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CAF909-E73E-DCEF-D39B-1BA70372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5CC7BA-76FF-BBE8-1543-72F6999C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E6C461-4BBB-877E-0D4C-0D9C51A75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CEC831-9321-AFDF-532C-A038DF5B6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636FE0-67DD-A470-E3AE-F762B952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2709CD-DF44-1A8C-5CDB-87C15F96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67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F437B-0B73-EA7E-72F7-5F5E544B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402AB3-93A5-51F3-F760-09BE96D0F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69B433-E353-60ED-BCE5-673300D17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97B0D8-91B6-908A-F4FA-5BF7711E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489D93-5F8F-ADB2-D0A4-7600D5F99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DC6658-5855-9C50-D671-8017ACD5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884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B274F49-3850-7918-597E-797DD57A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E4E3315-F3ED-DA70-EFF7-E702A50ED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50A333-32EA-CEF2-9090-CAF5B9FDC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D61F5A-3066-5F44-9ED0-7DE551F9AB7B}" type="datetimeFigureOut">
              <a:rPr lang="nl-NL" smtClean="0"/>
              <a:t>18-4-2024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1CA66D-F5ED-AF38-1682-9348C0326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D193D8-7B2C-5DD9-87D2-0C9ABBBBD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18411F-18D3-2746-B6E4-FF99552455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144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2BC1EBB-410C-A660-D9EB-51B2FD806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14608" cy="4457964"/>
          </a:xfrm>
          <a:prstGeom prst="rect">
            <a:avLst/>
          </a:prstGeom>
        </p:spPr>
      </p:pic>
      <p:pic>
        <p:nvPicPr>
          <p:cNvPr id="3" name="Afbeelding 5">
            <a:extLst>
              <a:ext uri="{FF2B5EF4-FFF2-40B4-BE49-F238E27FC236}">
                <a16:creationId xmlns:a16="http://schemas.microsoft.com/office/drawing/2014/main" id="{F1F8489C-63B4-A0B0-94B9-2BA7759BC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62" y="3752285"/>
            <a:ext cx="7668434" cy="310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5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021A230-027F-CEF2-7274-2DE79579B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44" y="0"/>
            <a:ext cx="12161254" cy="69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60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915"/>
            <a:ext cx="12342518" cy="543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1" y="974558"/>
            <a:ext cx="12297205" cy="50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7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CA7D5B6-6BD3-9FD4-F482-16694C404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16365"/>
            <a:ext cx="10905066" cy="54252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28147" y="5587636"/>
            <a:ext cx="6184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20-20-2</a:t>
            </a:r>
            <a:endParaRPr lang="nl-NL" sz="66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092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Slim gamen</dc:title>
  <dc:creator>andrea van Hooff</dc:creator>
  <cp:lastModifiedBy>C Peeters</cp:lastModifiedBy>
  <cp:revision>3</cp:revision>
  <dcterms:created xsi:type="dcterms:W3CDTF">2024-01-15T17:20:36Z</dcterms:created>
  <dcterms:modified xsi:type="dcterms:W3CDTF">2024-04-18T13:05:19Z</dcterms:modified>
</cp:coreProperties>
</file>