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5775"/>
  </p:normalViewPr>
  <p:slideViewPr>
    <p:cSldViewPr snapToGrid="0">
      <p:cViewPr varScale="1">
        <p:scale>
          <a:sx n="85" d="100"/>
          <a:sy n="85" d="100"/>
        </p:scale>
        <p:origin x="31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2/27/2024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ickr.com/photos/lordferguson/6342113816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royalcorrespondent.com/category/dutch-royal-family/page/3/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irjam.reislogger.nl/foto/madrid/zwervers.749206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ublicdomainpictures.net/en/view-image.php?image=211750&amp;picture=office-computer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nl/photos/hond-huisdieren-ben-basset-eten-2771274/" TargetMode="Externa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9C3359-708B-4C25-2BC6-EE7C1F6F89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AW" dirty="0"/>
              <a:t>Kun je vrienden </a:t>
            </a:r>
            <a:r>
              <a:rPr lang="nl-NL" dirty="0" smtClean="0"/>
              <a:t>zijn</a:t>
            </a:r>
            <a:r>
              <a:rPr lang="nl-AW" dirty="0" smtClean="0"/>
              <a:t> </a:t>
            </a:r>
            <a:r>
              <a:rPr lang="nl-AW" dirty="0"/>
              <a:t>met….?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8D3EB58A-4C9D-182F-18A0-AD9D0359DA1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err="1" smtClean="0"/>
              <a:t>Whizz</a:t>
            </a:r>
            <a:r>
              <a:rPr lang="nl-NL" dirty="0" smtClean="0"/>
              <a:t>-Art - Leerjaar 2 – Thema 1 - Startactiviteit</a:t>
            </a:r>
            <a:endParaRPr lang="nl-AW" dirty="0"/>
          </a:p>
        </p:txBody>
      </p:sp>
    </p:spTree>
    <p:extLst>
      <p:ext uri="{BB962C8B-B14F-4D97-AF65-F5344CB8AC3E}">
        <p14:creationId xmlns:p14="http://schemas.microsoft.com/office/powerpoint/2010/main" val="1313261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618409-7B93-7F25-E76C-D6DD2A49BC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AW" dirty="0"/>
              <a:t>Sinterklaas</a:t>
            </a:r>
          </a:p>
        </p:txBody>
      </p:sp>
      <p:pic>
        <p:nvPicPr>
          <p:cNvPr id="5" name="Tijdelijke aanduiding voor inhoud 4" descr="Afbeelding met Menselijk gezicht, kleding, persoon, person&#10;&#10;Automatisch gegenereerde beschrijving">
            <a:extLst>
              <a:ext uri="{FF2B5EF4-FFF2-40B4-BE49-F238E27FC236}">
                <a16:creationId xmlns:a16="http://schemas.microsoft.com/office/drawing/2014/main" id="{70703F5D-0487-0343-E94E-51E5ED609D8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3053209" y="2016124"/>
            <a:ext cx="6840868" cy="4556125"/>
          </a:xfrm>
        </p:spPr>
      </p:pic>
    </p:spTree>
    <p:extLst>
      <p:ext uri="{BB962C8B-B14F-4D97-AF65-F5344CB8AC3E}">
        <p14:creationId xmlns:p14="http://schemas.microsoft.com/office/powerpoint/2010/main" val="2350726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39B62A-9878-4606-099B-1F53FD94B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AW" dirty="0"/>
              <a:t>De koning</a:t>
            </a:r>
          </a:p>
        </p:txBody>
      </p:sp>
      <p:pic>
        <p:nvPicPr>
          <p:cNvPr id="5" name="Tijdelijke aanduiding voor inhoud 4" descr="Afbeelding met persoon, kleding, Menselijk gezicht, stropdas&#10;&#10;Automatisch gegenereerde beschrijving">
            <a:extLst>
              <a:ext uri="{FF2B5EF4-FFF2-40B4-BE49-F238E27FC236}">
                <a16:creationId xmlns:a16="http://schemas.microsoft.com/office/drawing/2014/main" id="{A9DA27EB-9437-4A52-7E7E-9F6EF318BC1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2780663" y="2016125"/>
            <a:ext cx="6712741" cy="4470400"/>
          </a:xfrm>
        </p:spPr>
      </p:pic>
    </p:spTree>
    <p:extLst>
      <p:ext uri="{BB962C8B-B14F-4D97-AF65-F5344CB8AC3E}">
        <p14:creationId xmlns:p14="http://schemas.microsoft.com/office/powerpoint/2010/main" val="202758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95E30F-FF54-EDEB-296E-E358532A4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</a:t>
            </a:r>
            <a:r>
              <a:rPr lang="nl-AW" dirty="0"/>
              <a:t>en zwerver</a:t>
            </a:r>
          </a:p>
        </p:txBody>
      </p:sp>
      <p:pic>
        <p:nvPicPr>
          <p:cNvPr id="5" name="Tijdelijke aanduiding voor inhoud 4" descr="Afbeelding met persoon, kleding, schoeisel, grond&#10;&#10;Automatisch gegenereerde beschrijving">
            <a:extLst>
              <a:ext uri="{FF2B5EF4-FFF2-40B4-BE49-F238E27FC236}">
                <a16:creationId xmlns:a16="http://schemas.microsoft.com/office/drawing/2014/main" id="{E5017326-61D9-262D-6353-DE40BA8284A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2904761" y="2122611"/>
            <a:ext cx="5856652" cy="4392489"/>
          </a:xfrm>
        </p:spPr>
      </p:pic>
    </p:spTree>
    <p:extLst>
      <p:ext uri="{BB962C8B-B14F-4D97-AF65-F5344CB8AC3E}">
        <p14:creationId xmlns:p14="http://schemas.microsoft.com/office/powerpoint/2010/main" val="3337442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753C8D-AF9B-A478-E574-50ED6D551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</a:t>
            </a:r>
            <a:r>
              <a:rPr lang="nl-AW" dirty="0"/>
              <a:t>en computer</a:t>
            </a:r>
          </a:p>
        </p:txBody>
      </p:sp>
      <p:pic>
        <p:nvPicPr>
          <p:cNvPr id="5" name="Tijdelijke aanduiding voor inhoud 4" descr="Afbeelding met overdekt, muur, Uitvoerapparaat, computerbeeldscherm&#10;&#10;Automatisch gegenereerde beschrijving">
            <a:extLst>
              <a:ext uri="{FF2B5EF4-FFF2-40B4-BE49-F238E27FC236}">
                <a16:creationId xmlns:a16="http://schemas.microsoft.com/office/drawing/2014/main" id="{400314FB-82E7-73E3-7CD7-F5B409EF4EB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2584846" y="2016124"/>
            <a:ext cx="6744892" cy="4496594"/>
          </a:xfrm>
        </p:spPr>
      </p:pic>
    </p:spTree>
    <p:extLst>
      <p:ext uri="{BB962C8B-B14F-4D97-AF65-F5344CB8AC3E}">
        <p14:creationId xmlns:p14="http://schemas.microsoft.com/office/powerpoint/2010/main" val="40708000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F7B0D7-2471-990C-8141-4D9F51FA7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</a:t>
            </a:r>
            <a:r>
              <a:rPr lang="nl-AW" dirty="0"/>
              <a:t>en hond</a:t>
            </a:r>
          </a:p>
        </p:txBody>
      </p:sp>
      <p:pic>
        <p:nvPicPr>
          <p:cNvPr id="5" name="Tijdelijke aanduiding voor inhoud 4" descr="Afbeelding met Hondenras, huisdier, hond, zoogdier&#10;&#10;Automatisch gegenereerde beschrijving">
            <a:extLst>
              <a:ext uri="{FF2B5EF4-FFF2-40B4-BE49-F238E27FC236}">
                <a16:creationId xmlns:a16="http://schemas.microsoft.com/office/drawing/2014/main" id="{53AE7C1D-B5E3-1D14-E585-ECCD8A72BD6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2778927" y="2016124"/>
            <a:ext cx="6694630" cy="4456114"/>
          </a:xfrm>
        </p:spPr>
      </p:pic>
    </p:spTree>
    <p:extLst>
      <p:ext uri="{BB962C8B-B14F-4D97-AF65-F5344CB8AC3E}">
        <p14:creationId xmlns:p14="http://schemas.microsoft.com/office/powerpoint/2010/main" val="2376770496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Galerie</Template>
  <TotalTime>15</TotalTime>
  <Words>27</Words>
  <Application>Microsoft Office PowerPoint</Application>
  <PresentationFormat>Widescreen</PresentationFormat>
  <Paragraphs>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Gill Sans MT</vt:lpstr>
      <vt:lpstr>Galerie</vt:lpstr>
      <vt:lpstr>Kun je vrienden zijn met….?</vt:lpstr>
      <vt:lpstr>Sinterklaas</vt:lpstr>
      <vt:lpstr>De koning</vt:lpstr>
      <vt:lpstr>Een zwerver</vt:lpstr>
      <vt:lpstr>Een computer</vt:lpstr>
      <vt:lpstr>Een hond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Kun je vrienden worden met….?</dc:title>
  <dc:creator>Laura Tonk</dc:creator>
  <cp:lastModifiedBy>C Peeters</cp:lastModifiedBy>
  <cp:revision>2</cp:revision>
  <dcterms:created xsi:type="dcterms:W3CDTF">2024-02-02T17:54:06Z</dcterms:created>
  <dcterms:modified xsi:type="dcterms:W3CDTF">2024-02-27T11:57:13Z</dcterms:modified>
</cp:coreProperties>
</file>