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3"/>
  </p:normalViewPr>
  <p:slideViewPr>
    <p:cSldViewPr snapToGrid="0" snapToObjects="1">
      <p:cViewPr varScale="1">
        <p:scale>
          <a:sx n="115" d="100"/>
          <a:sy n="115" d="100"/>
        </p:scale>
        <p:origin x="14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44918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8356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88259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69110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77411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6486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8272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405720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59474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02282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78374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6928-0064-1140-921B-E462C4561E59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A1F1-0874-C841-A7BB-3A443076E422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73476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Premium Vector | Cute illustration of rich and poor boy">
            <a:extLst>
              <a:ext uri="{FF2B5EF4-FFF2-40B4-BE49-F238E27FC236}">
                <a16:creationId xmlns:a16="http://schemas.microsoft.com/office/drawing/2014/main" id="{D5960C67-2ED0-2049-AF09-DAB18F9C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81" y="1884558"/>
            <a:ext cx="4698439" cy="3484675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Arc 103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96DCC-E327-ED49-BA66-00E359C1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3299" y="957715"/>
            <a:ext cx="3848098" cy="2750419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PPP 8</a:t>
            </a:r>
            <a:br>
              <a:rPr lang="nl-NL" sz="5400" dirty="0" smtClean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en-AW" sz="54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Arm </a:t>
            </a:r>
            <a:r>
              <a:rPr lang="en-AW" sz="5400" dirty="0">
                <a:solidFill>
                  <a:srgbClr val="FFFFFF"/>
                </a:solidFill>
                <a:latin typeface="Trebuchet MS" panose="020B0603020202020204" pitchFamily="34" charset="0"/>
              </a:rPr>
              <a:t>en rijk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DECAD-F751-2840-8DFD-3F818B2E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820" y="4298973"/>
            <a:ext cx="3848098" cy="2307022"/>
          </a:xfrm>
        </p:spPr>
        <p:txBody>
          <a:bodyPr>
            <a:normAutofit/>
          </a:bodyPr>
          <a:lstStyle/>
          <a:p>
            <a:r>
              <a:rPr lang="en-AW" dirty="0">
                <a:solidFill>
                  <a:srgbClr val="FFFFFF"/>
                </a:solidFill>
              </a:rPr>
              <a:t>Leerjaar 1</a:t>
            </a:r>
          </a:p>
          <a:p>
            <a:r>
              <a:rPr lang="en-AW" dirty="0">
                <a:solidFill>
                  <a:srgbClr val="FFFFFF"/>
                </a:solidFill>
              </a:rPr>
              <a:t>Thema 1</a:t>
            </a:r>
          </a:p>
          <a:p>
            <a:r>
              <a:rPr lang="en-AW" dirty="0">
                <a:solidFill>
                  <a:srgbClr val="FFFFFF"/>
                </a:solidFill>
              </a:rPr>
              <a:t>Activiteit 5.3</a:t>
            </a:r>
          </a:p>
        </p:txBody>
      </p:sp>
    </p:spTree>
    <p:extLst>
      <p:ext uri="{BB962C8B-B14F-4D97-AF65-F5344CB8AC3E}">
        <p14:creationId xmlns:p14="http://schemas.microsoft.com/office/powerpoint/2010/main" val="118657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Why the Church Isn't Growing in Poor Neighborhoods (Pt 2) – Costly Mercy">
            <a:extLst>
              <a:ext uri="{FF2B5EF4-FFF2-40B4-BE49-F238E27FC236}">
                <a16:creationId xmlns:a16="http://schemas.microsoft.com/office/drawing/2014/main" id="{90156A68-460F-DF44-BA90-3C2865EB0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6" b="2"/>
          <a:stretch/>
        </p:blipFill>
        <p:spPr bwMode="auto"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7 redenen om dit jaar nog een Tesla Model Y te leasen | ActivLease">
            <a:extLst>
              <a:ext uri="{FF2B5EF4-FFF2-40B4-BE49-F238E27FC236}">
                <a16:creationId xmlns:a16="http://schemas.microsoft.com/office/drawing/2014/main" id="{E0572C70-3EC3-C140-8A8D-5C7B9CE4E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1713" b="-1"/>
          <a:stretch/>
        </p:blipFill>
        <p:spPr bwMode="auto"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21,180 Rich People Event Images, Stock Photos &amp; Vectors | Shutterstock">
            <a:extLst>
              <a:ext uri="{FF2B5EF4-FFF2-40B4-BE49-F238E27FC236}">
                <a16:creationId xmlns:a16="http://schemas.microsoft.com/office/drawing/2014/main" id="{13D342B3-7172-9441-9BDA-47AF5DFEF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16"/>
          <a:stretch/>
        </p:blipFill>
        <p:spPr bwMode="auto"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World Employment and Social Outlook – Trends 2019: Poor working conditions  are main global employment challenge">
            <a:extLst>
              <a:ext uri="{FF2B5EF4-FFF2-40B4-BE49-F238E27FC236}">
                <a16:creationId xmlns:a16="http://schemas.microsoft.com/office/drawing/2014/main" id="{E131329F-7DF1-D544-8018-A33C017CE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r="1" b="1"/>
          <a:stretch/>
        </p:blipFill>
        <p:spPr bwMode="auto"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0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Are you part of the middle class? This calculator can tell you">
            <a:extLst>
              <a:ext uri="{FF2B5EF4-FFF2-40B4-BE49-F238E27FC236}">
                <a16:creationId xmlns:a16="http://schemas.microsoft.com/office/drawing/2014/main" id="{34C47CFB-88D5-6D48-A24F-E9B2868C5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r="1" b="1"/>
          <a:stretch/>
        </p:blipFill>
        <p:spPr bwMode="auto"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 Theme</vt:lpstr>
      <vt:lpstr>PPP 8 Arm en rijk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 en rijk</dc:title>
  <dc:creator>Emilaine Giel</dc:creator>
  <cp:lastModifiedBy>C Peeters</cp:lastModifiedBy>
  <cp:revision>3</cp:revision>
  <dcterms:created xsi:type="dcterms:W3CDTF">2023-07-12T02:05:43Z</dcterms:created>
  <dcterms:modified xsi:type="dcterms:W3CDTF">2023-08-15T15:25:27Z</dcterms:modified>
</cp:coreProperties>
</file>