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377575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213560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289782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6048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420378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2048801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381200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128488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17430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381313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299488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FD018-214C-8B46-A63A-35651C3FCBCC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7C156-0560-6443-98BE-B1CD5445E4A3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60832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How Pixar Picked the 5 Core Emotions of Inside Out's Star | WIRED">
            <a:extLst>
              <a:ext uri="{FF2B5EF4-FFF2-40B4-BE49-F238E27FC236}">
                <a16:creationId xmlns:a16="http://schemas.microsoft.com/office/drawing/2014/main" id="{73B19417-2464-F54E-AA2A-07532C8B8D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4742"/>
          <a:stretch/>
        </p:blipFill>
        <p:spPr bwMode="auto">
          <a:xfrm>
            <a:off x="0" y="1733797"/>
            <a:ext cx="4387788" cy="3340623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Arc 1039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4377" y="775849"/>
            <a:ext cx="2240924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D0142F-57A1-2745-A855-38A45A471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3299" y="957715"/>
            <a:ext cx="3848098" cy="2750419"/>
          </a:xfrm>
        </p:spPr>
        <p:txBody>
          <a:bodyPr>
            <a:normAutofit/>
          </a:bodyPr>
          <a:lstStyle/>
          <a:p>
            <a:r>
              <a:rPr lang="nl-NL" sz="5400" dirty="0" smtClean="0">
                <a:latin typeface="Trebuchet MS" panose="020B0603020202020204" pitchFamily="34" charset="0"/>
              </a:rPr>
              <a:t>PPP 7 </a:t>
            </a:r>
            <a:br>
              <a:rPr lang="nl-NL" sz="5400" dirty="0" smtClean="0">
                <a:latin typeface="Trebuchet MS" panose="020B0603020202020204" pitchFamily="34" charset="0"/>
              </a:rPr>
            </a:br>
            <a:r>
              <a:rPr lang="nl-NL" sz="5400" dirty="0" smtClean="0">
                <a:latin typeface="Trebuchet MS" panose="020B0603020202020204" pitchFamily="34" charset="0"/>
              </a:rPr>
              <a:t>E</a:t>
            </a:r>
            <a:r>
              <a:rPr lang="en-AW" sz="5400" dirty="0" smtClean="0">
                <a:latin typeface="Trebuchet MS" panose="020B0603020202020204" pitchFamily="34" charset="0"/>
              </a:rPr>
              <a:t>moties</a:t>
            </a:r>
            <a:endParaRPr lang="en-AW" sz="5400" dirty="0">
              <a:latin typeface="Trebuchet MS" panose="020B0603020202020204" pitchFamily="34" charset="0"/>
            </a:endParaRPr>
          </a:p>
        </p:txBody>
      </p:sp>
      <p:sp>
        <p:nvSpPr>
          <p:cNvPr id="1042" name="Oval 1041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2809" y="5607717"/>
            <a:ext cx="385081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6F9B25-F80E-A64C-BB15-3691327B2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3299" y="3800209"/>
            <a:ext cx="3848098" cy="2307022"/>
          </a:xfrm>
        </p:spPr>
        <p:txBody>
          <a:bodyPr>
            <a:normAutofit/>
          </a:bodyPr>
          <a:lstStyle/>
          <a:p>
            <a:r>
              <a:rPr lang="en-AW" smtClean="0"/>
              <a:t>Leerjaar </a:t>
            </a:r>
            <a:r>
              <a:rPr lang="en-AW" dirty="0"/>
              <a:t>1</a:t>
            </a:r>
          </a:p>
          <a:p>
            <a:r>
              <a:rPr lang="en-AW" dirty="0"/>
              <a:t>Thema 1</a:t>
            </a:r>
          </a:p>
          <a:p>
            <a:r>
              <a:rPr lang="en-AW" dirty="0"/>
              <a:t>Activiteit 5.1</a:t>
            </a:r>
          </a:p>
        </p:txBody>
      </p:sp>
      <p:pic>
        <p:nvPicPr>
          <p:cNvPr id="10" name="Picture 2" descr="How Pixar Picked the 5 Core Emotions of Inside Out's Star | WIRED">
            <a:extLst>
              <a:ext uri="{FF2B5EF4-FFF2-40B4-BE49-F238E27FC236}">
                <a16:creationId xmlns:a16="http://schemas.microsoft.com/office/drawing/2014/main" id="{E6B9BBF8-AA0C-C246-9DF5-B722C06FA2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4" b="4742"/>
          <a:stretch/>
        </p:blipFill>
        <p:spPr bwMode="auto">
          <a:xfrm>
            <a:off x="0" y="1733797"/>
            <a:ext cx="4387788" cy="3840527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97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3" name="Rectangle 205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Rectangle 206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EE6ABB-D14B-8A43-8A3B-6D77262F7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6475" y="1562669"/>
            <a:ext cx="2542136" cy="23806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100">
                <a:solidFill>
                  <a:schemeClr val="tx1">
                    <a:lumMod val="85000"/>
                    <a:lumOff val="15000"/>
                  </a:schemeClr>
                </a:solidFill>
              </a:rPr>
              <a:t>Blijdschap</a:t>
            </a:r>
            <a:br>
              <a:rPr lang="en-US" sz="31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100">
                <a:solidFill>
                  <a:schemeClr val="tx1">
                    <a:lumMod val="85000"/>
                    <a:lumOff val="15000"/>
                  </a:schemeClr>
                </a:solidFill>
              </a:rPr>
              <a:t>Wat maakt jou blij?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99A843E-9C5D-D848-92D5-4108D3AB9C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/>
          <a:stretch/>
        </p:blipFill>
        <p:spPr bwMode="auto">
          <a:xfrm>
            <a:off x="20" y="1"/>
            <a:ext cx="5749174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00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4" name="Rectangle 3083">
            <a:extLst>
              <a:ext uri="{FF2B5EF4-FFF2-40B4-BE49-F238E27FC236}">
                <a16:creationId xmlns:a16="http://schemas.microsoft.com/office/drawing/2014/main" id="{031EA4A4-5D79-4817-B146-24029A2F3C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439820-28A7-9641-830B-88C31D140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6450" y="1122363"/>
            <a:ext cx="298323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/>
              <a:t>Angst</a:t>
            </a:r>
            <a:br>
              <a:rPr lang="en-US" sz="4200"/>
            </a:br>
            <a:r>
              <a:rPr lang="en-US" sz="4200"/>
              <a:t>Wat geeft jou angst?</a:t>
            </a:r>
          </a:p>
        </p:txBody>
      </p:sp>
      <p:pic>
        <p:nvPicPr>
          <p:cNvPr id="3074" name="Picture 2" descr="Cute Kid Teen Boy Show Facial Expression Stock Illustration - Download  Image Now - Fear, Child, Clip Art - iStock">
            <a:extLst>
              <a:ext uri="{FF2B5EF4-FFF2-40B4-BE49-F238E27FC236}">
                <a16:creationId xmlns:a16="http://schemas.microsoft.com/office/drawing/2014/main" id="{450DED2E-860C-B140-8121-B6017041CD0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1" r="11280"/>
          <a:stretch/>
        </p:blipFill>
        <p:spPr bwMode="auto">
          <a:xfrm>
            <a:off x="20" y="10"/>
            <a:ext cx="558239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6" name="Rectangle 308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79617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88" name="Rectangle 308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8736" y="4546920"/>
            <a:ext cx="29832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4367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31" name="Rectangle 4130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3" name="Rectangle 4132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F665F7-5935-B541-8A68-35D0B0DA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6475" y="1562669"/>
            <a:ext cx="2542136" cy="23806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100">
                <a:solidFill>
                  <a:schemeClr val="tx1">
                    <a:lumMod val="85000"/>
                    <a:lumOff val="15000"/>
                  </a:schemeClr>
                </a:solidFill>
              </a:rPr>
              <a:t>Boosheid</a:t>
            </a:r>
            <a:br>
              <a:rPr lang="en-US" sz="31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100">
                <a:solidFill>
                  <a:schemeClr val="tx1">
                    <a:lumMod val="85000"/>
                    <a:lumOff val="15000"/>
                  </a:schemeClr>
                </a:solidFill>
              </a:rPr>
              <a:t>Wat maakt jou boos?</a:t>
            </a:r>
          </a:p>
        </p:txBody>
      </p:sp>
      <p:pic>
        <p:nvPicPr>
          <p:cNvPr id="4098" name="Picture 2" descr="Top Angry Child Stock Vectors, Illustrations &amp; Clip Art - iStock | Woman  and angry child, Angry child scandinavia, Tantrum">
            <a:extLst>
              <a:ext uri="{FF2B5EF4-FFF2-40B4-BE49-F238E27FC236}">
                <a16:creationId xmlns:a16="http://schemas.microsoft.com/office/drawing/2014/main" id="{3FB87FA7-3AA1-6944-81C1-C0AE40999B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6" r="9413"/>
          <a:stretch/>
        </p:blipFill>
        <p:spPr bwMode="auto">
          <a:xfrm>
            <a:off x="20" y="1"/>
            <a:ext cx="5749174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00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Mother clipart">
            <a:extLst>
              <a:ext uri="{FF2B5EF4-FFF2-40B4-BE49-F238E27FC236}">
                <a16:creationId xmlns:a16="http://schemas.microsoft.com/office/drawing/2014/main" id="{4D16D02F-BA13-D544-8568-A2B358A35E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5" t="344" r="-1985" b="29413"/>
          <a:stretch/>
        </p:blipFill>
        <p:spPr bwMode="auto">
          <a:xfrm>
            <a:off x="0" y="319446"/>
            <a:ext cx="6198530" cy="6538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9" name="Rectangle 5128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3739" y="0"/>
            <a:ext cx="6360260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0D8D-91C9-AC4E-989A-3B6596E03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6450" y="1122363"/>
            <a:ext cx="301752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/>
              <a:t>Liefde</a:t>
            </a:r>
            <a:br>
              <a:rPr lang="en-US" sz="4200"/>
            </a:br>
            <a:r>
              <a:rPr lang="en-US" sz="4200"/>
              <a:t>Wanneer voel je liefde?</a:t>
            </a:r>
          </a:p>
        </p:txBody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79617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33" name="Rectangle 513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8736" y="4546920"/>
            <a:ext cx="30175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07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60" name="Rectangle 615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2" name="Rectangle 616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D5D23B-62C4-7B48-8816-0AC8FECFE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6475" y="1562669"/>
            <a:ext cx="2542136" cy="23806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100">
                <a:solidFill>
                  <a:schemeClr val="tx1">
                    <a:lumMod val="85000"/>
                    <a:lumOff val="15000"/>
                  </a:schemeClr>
                </a:solidFill>
              </a:rPr>
              <a:t>Verdriet</a:t>
            </a:r>
            <a:br>
              <a:rPr lang="en-US" sz="31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100">
                <a:solidFill>
                  <a:schemeClr val="tx1">
                    <a:lumMod val="85000"/>
                    <a:lumOff val="15000"/>
                  </a:schemeClr>
                </a:solidFill>
              </a:rPr>
              <a:t>Wat maakt jou verdrietig?</a:t>
            </a:r>
          </a:p>
        </p:txBody>
      </p:sp>
      <p:pic>
        <p:nvPicPr>
          <p:cNvPr id="6146" name="Picture 2" descr="38,900+ Sad Child Illustrations, Royalty-Free Vector Graphics &amp; Clip Art -  iStock">
            <a:extLst>
              <a:ext uri="{FF2B5EF4-FFF2-40B4-BE49-F238E27FC236}">
                <a16:creationId xmlns:a16="http://schemas.microsoft.com/office/drawing/2014/main" id="{96160FE3-1762-2E49-B7CE-0A273C234F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9" r="10049"/>
          <a:stretch/>
        </p:blipFill>
        <p:spPr bwMode="auto">
          <a:xfrm>
            <a:off x="20" y="1"/>
            <a:ext cx="5749174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94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</TotalTime>
  <Words>13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Office Theme</vt:lpstr>
      <vt:lpstr>PPP 7  Emoties</vt:lpstr>
      <vt:lpstr>Blijdschap Wat maakt jou blij?</vt:lpstr>
      <vt:lpstr>Angst Wat geeft jou angst?</vt:lpstr>
      <vt:lpstr>Boosheid Wat maakt jou boos?</vt:lpstr>
      <vt:lpstr>Liefde Wanneer voel je liefde?</vt:lpstr>
      <vt:lpstr>Verdriet Wat maakt jou verdrietig?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Onze emoties</dc:title>
  <dc:creator>Emilaine Giel</dc:creator>
  <cp:lastModifiedBy>C Peeters</cp:lastModifiedBy>
  <cp:revision>6</cp:revision>
  <dcterms:created xsi:type="dcterms:W3CDTF">2023-07-12T01:39:00Z</dcterms:created>
  <dcterms:modified xsi:type="dcterms:W3CDTF">2023-08-15T15:23:55Z</dcterms:modified>
</cp:coreProperties>
</file>