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 snapToObjects="1">
      <p:cViewPr varScale="1">
        <p:scale>
          <a:sx n="80" d="100"/>
          <a:sy n="80" d="100"/>
        </p:scale>
        <p:origin x="12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165892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3704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44010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8671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4055639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0932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129336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458899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5967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62275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95583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34564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337832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172699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132634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99627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A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21087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0FE1C7F-C525-144D-B82B-5C43B0C46F10}" type="datetimeFigureOut">
              <a:rPr lang="en-AW" smtClean="0"/>
              <a:t>08/15/2023</a:t>
            </a:fld>
            <a:endParaRPr lang="en-A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C1BA72-C185-F240-9E17-6197CB3249A2}" type="slidenum">
              <a:rPr lang="en-AW" smtClean="0"/>
              <a:t>‹#›</a:t>
            </a:fld>
            <a:endParaRPr lang="en-AW"/>
          </a:p>
        </p:txBody>
      </p:sp>
    </p:spTree>
    <p:extLst>
      <p:ext uri="{BB962C8B-B14F-4D97-AF65-F5344CB8AC3E}">
        <p14:creationId xmlns:p14="http://schemas.microsoft.com/office/powerpoint/2010/main" val="641653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en huisdier is net zo slecht voor het milieu als met je SUV naar Marokko |  Binnenland | AD.nl">
            <a:extLst>
              <a:ext uri="{FF2B5EF4-FFF2-40B4-BE49-F238E27FC236}">
                <a16:creationId xmlns:a16="http://schemas.microsoft.com/office/drawing/2014/main" id="{F9473042-2A82-BD4C-A74C-DDB451135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573" y="357136"/>
            <a:ext cx="5763124" cy="432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5D631A-2D7E-8D43-B67D-B2C8D7224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809" y="717639"/>
            <a:ext cx="3561347" cy="2387600"/>
          </a:xfrm>
        </p:spPr>
        <p:txBody>
          <a:bodyPr/>
          <a:lstStyle/>
          <a:p>
            <a:pPr algn="ctr"/>
            <a:r>
              <a:rPr lang="nl-NL" b="1" dirty="0" smtClean="0">
                <a:solidFill>
                  <a:srgbClr val="0070C0"/>
                </a:solidFill>
              </a:rPr>
              <a:t>PPP 3 </a:t>
            </a:r>
            <a:br>
              <a:rPr lang="nl-NL" b="1" dirty="0" smtClean="0">
                <a:solidFill>
                  <a:srgbClr val="0070C0"/>
                </a:solidFill>
              </a:rPr>
            </a:br>
            <a:r>
              <a:rPr lang="en-AW" b="1" dirty="0" smtClean="0">
                <a:solidFill>
                  <a:srgbClr val="0070C0"/>
                </a:solidFill>
              </a:rPr>
              <a:t>Huisdieren</a:t>
            </a:r>
            <a:endParaRPr lang="en-AW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3FBA3-9267-8640-A58A-942EB6D48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0179" y="4869285"/>
            <a:ext cx="6858000" cy="1655762"/>
          </a:xfrm>
        </p:spPr>
        <p:txBody>
          <a:bodyPr/>
          <a:lstStyle/>
          <a:p>
            <a:r>
              <a:rPr lang="en-AW" dirty="0">
                <a:solidFill>
                  <a:schemeClr val="tx1"/>
                </a:solidFill>
              </a:rPr>
              <a:t>Leerjaar 1</a:t>
            </a:r>
          </a:p>
          <a:p>
            <a:r>
              <a:rPr lang="en-AW" dirty="0">
                <a:solidFill>
                  <a:schemeClr val="tx1"/>
                </a:solidFill>
              </a:rPr>
              <a:t>Thema 1</a:t>
            </a:r>
          </a:p>
          <a:p>
            <a:r>
              <a:rPr lang="en-AW" dirty="0">
                <a:solidFill>
                  <a:schemeClr val="tx1"/>
                </a:solidFill>
              </a:rPr>
              <a:t>Activiteit 1.5</a:t>
            </a:r>
          </a:p>
        </p:txBody>
      </p:sp>
    </p:spTree>
    <p:extLst>
      <p:ext uri="{BB962C8B-B14F-4D97-AF65-F5344CB8AC3E}">
        <p14:creationId xmlns:p14="http://schemas.microsoft.com/office/powerpoint/2010/main" val="400796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ids and Pet Care: Taking Responsibility for the Family Pet | Beverly Hills  Veterinary Associates, Beverly Hills, MI">
            <a:extLst>
              <a:ext uri="{FF2B5EF4-FFF2-40B4-BE49-F238E27FC236}">
                <a16:creationId xmlns:a16="http://schemas.microsoft.com/office/drawing/2014/main" id="{D4E970AD-6A33-DE49-A5B4-969A0D8748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8" r="2194" b="-1"/>
          <a:stretch/>
        </p:blipFill>
        <p:spPr bwMode="auto">
          <a:xfrm>
            <a:off x="975659" y="312367"/>
            <a:ext cx="7192681" cy="498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28A2E-A190-364D-953C-D35573718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5659" y="5470276"/>
            <a:ext cx="6588618" cy="1229736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en-AW" dirty="0"/>
              <a:t>Wat zien jullie op het plaatje?</a:t>
            </a:r>
          </a:p>
          <a:p>
            <a:pPr marL="342900" indent="-342900">
              <a:buAutoNum type="arabicPeriod"/>
            </a:pPr>
            <a:r>
              <a:rPr lang="nl-NL" dirty="0" smtClean="0"/>
              <a:t>Vindt</a:t>
            </a:r>
            <a:r>
              <a:rPr lang="en-AW" dirty="0" smtClean="0"/>
              <a:t> </a:t>
            </a:r>
            <a:r>
              <a:rPr lang="en-AW" dirty="0"/>
              <a:t>de hond dit </a:t>
            </a:r>
            <a:r>
              <a:rPr lang="en-AW" dirty="0" smtClean="0"/>
              <a:t>leuk?</a:t>
            </a:r>
            <a:endParaRPr lang="en-AW" dirty="0"/>
          </a:p>
          <a:p>
            <a:pPr marL="342900" indent="-342900">
              <a:buAutoNum type="arabicPeriod"/>
            </a:pPr>
            <a:r>
              <a:rPr lang="en-AW" dirty="0"/>
              <a:t>Waarom is het belangrijk om je hond </a:t>
            </a:r>
            <a:r>
              <a:rPr lang="nl-NL" dirty="0" smtClean="0"/>
              <a:t>aan te lijnen </a:t>
            </a:r>
            <a:r>
              <a:rPr lang="en-AW" dirty="0" smtClean="0"/>
              <a:t>als </a:t>
            </a:r>
            <a:r>
              <a:rPr lang="en-AW" dirty="0"/>
              <a:t>je op straat </a:t>
            </a:r>
            <a:r>
              <a:rPr lang="nl-NL" dirty="0" smtClean="0"/>
              <a:t>loopt</a:t>
            </a:r>
            <a:r>
              <a:rPr lang="en-AW" dirty="0" smtClean="0"/>
              <a:t>?</a:t>
            </a:r>
            <a:endParaRPr lang="en-AW" dirty="0"/>
          </a:p>
        </p:txBody>
      </p:sp>
    </p:spTree>
    <p:extLst>
      <p:ext uri="{BB962C8B-B14F-4D97-AF65-F5344CB8AC3E}">
        <p14:creationId xmlns:p14="http://schemas.microsoft.com/office/powerpoint/2010/main" val="2197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reinar :: Nagdýr :: Rabbit Housing">
            <a:extLst>
              <a:ext uri="{FF2B5EF4-FFF2-40B4-BE49-F238E27FC236}">
                <a16:creationId xmlns:a16="http://schemas.microsoft.com/office/drawing/2014/main" id="{3F59D125-BC40-0F4C-997A-2715D8A456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7" r="9297"/>
          <a:stretch/>
        </p:blipFill>
        <p:spPr bwMode="auto">
          <a:xfrm>
            <a:off x="1299037" y="0"/>
            <a:ext cx="6545926" cy="502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A72A4F-35A3-7542-A693-D9BEC91C9D88}"/>
              </a:ext>
            </a:extLst>
          </p:cNvPr>
          <p:cNvSpPr txBox="1"/>
          <p:nvPr/>
        </p:nvSpPr>
        <p:spPr>
          <a:xfrm>
            <a:off x="2006931" y="5284518"/>
            <a:ext cx="5130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W" dirty="0"/>
              <a:t>Wat vinden jullie van de kooi van het </a:t>
            </a:r>
            <a:r>
              <a:rPr lang="en-AW" dirty="0" smtClean="0"/>
              <a:t>konijn?</a:t>
            </a:r>
            <a:endParaRPr lang="en-AW" dirty="0"/>
          </a:p>
          <a:p>
            <a:pPr marL="342900" indent="-342900">
              <a:buAutoNum type="arabicPeriod"/>
            </a:pPr>
            <a:r>
              <a:rPr lang="en-AW" dirty="0"/>
              <a:t>Wat zou het </a:t>
            </a:r>
            <a:r>
              <a:rPr lang="en-AW" dirty="0" smtClean="0"/>
              <a:t>konijn willen?</a:t>
            </a:r>
            <a:endParaRPr lang="en-AW" dirty="0"/>
          </a:p>
        </p:txBody>
      </p:sp>
    </p:spTree>
    <p:extLst>
      <p:ext uri="{BB962C8B-B14F-4D97-AF65-F5344CB8AC3E}">
        <p14:creationId xmlns:p14="http://schemas.microsoft.com/office/powerpoint/2010/main" val="314315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 new Texas law forbids pet owners from tethering dogs with chains,  catching up with San Antonio's efforts">
            <a:extLst>
              <a:ext uri="{FF2B5EF4-FFF2-40B4-BE49-F238E27FC236}">
                <a16:creationId xmlns:a16="http://schemas.microsoft.com/office/drawing/2014/main" id="{750DF13D-EDDB-8740-A92B-5BF6D7FF8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428502"/>
            <a:ext cx="76581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506E14-E61A-3B48-8FC3-2D596F537D59}"/>
              </a:ext>
            </a:extLst>
          </p:cNvPr>
          <p:cNvSpPr txBox="1"/>
          <p:nvPr/>
        </p:nvSpPr>
        <p:spPr>
          <a:xfrm>
            <a:off x="1466603" y="5748623"/>
            <a:ext cx="6210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W" dirty="0"/>
              <a:t>Hoe voelt deze </a:t>
            </a:r>
            <a:r>
              <a:rPr lang="en-AW" dirty="0" smtClean="0"/>
              <a:t>hond</a:t>
            </a:r>
            <a:r>
              <a:rPr lang="nl-NL" dirty="0" smtClean="0"/>
              <a:t> zich</a:t>
            </a:r>
            <a:r>
              <a:rPr lang="en-AW" dirty="0" smtClean="0"/>
              <a:t>?</a:t>
            </a:r>
            <a:endParaRPr lang="en-AW" dirty="0"/>
          </a:p>
          <a:p>
            <a:pPr marL="342900" indent="-342900">
              <a:buAutoNum type="arabicPeriod"/>
            </a:pPr>
            <a:r>
              <a:rPr lang="nl-NL" dirty="0" smtClean="0"/>
              <a:t>Hoe kan het anders?</a:t>
            </a:r>
            <a:endParaRPr lang="en-AW" dirty="0"/>
          </a:p>
        </p:txBody>
      </p:sp>
    </p:spTree>
    <p:extLst>
      <p:ext uri="{BB962C8B-B14F-4D97-AF65-F5344CB8AC3E}">
        <p14:creationId xmlns:p14="http://schemas.microsoft.com/office/powerpoint/2010/main" val="197326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amster Cages | hamsters">
            <a:extLst>
              <a:ext uri="{FF2B5EF4-FFF2-40B4-BE49-F238E27FC236}">
                <a16:creationId xmlns:a16="http://schemas.microsoft.com/office/drawing/2014/main" id="{4816C869-CC34-F644-B2BD-25C0433D3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98" b="20336"/>
          <a:stretch/>
        </p:blipFill>
        <p:spPr bwMode="auto">
          <a:xfrm>
            <a:off x="485719" y="403760"/>
            <a:ext cx="8172561" cy="404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9B1EFB-7251-6446-A08E-F88AA06C4243}"/>
              </a:ext>
            </a:extLst>
          </p:cNvPr>
          <p:cNvSpPr txBox="1"/>
          <p:nvPr/>
        </p:nvSpPr>
        <p:spPr>
          <a:xfrm>
            <a:off x="2161308" y="5522026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W" dirty="0"/>
              <a:t>Voor welk huisdier is dit </a:t>
            </a:r>
            <a:r>
              <a:rPr lang="en-AW" dirty="0" smtClean="0"/>
              <a:t>gemaakt?</a:t>
            </a:r>
            <a:endParaRPr lang="en-AW" dirty="0"/>
          </a:p>
          <a:p>
            <a:pPr marL="342900" indent="-342900">
              <a:buAutoNum type="arabicPeriod"/>
            </a:pPr>
            <a:r>
              <a:rPr lang="en-AW" dirty="0"/>
              <a:t>Zou het dier dit leuk of saai vinden?</a:t>
            </a:r>
          </a:p>
        </p:txBody>
      </p:sp>
    </p:spTree>
    <p:extLst>
      <p:ext uri="{BB962C8B-B14F-4D97-AF65-F5344CB8AC3E}">
        <p14:creationId xmlns:p14="http://schemas.microsoft.com/office/powerpoint/2010/main" val="224489359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</TotalTime>
  <Words>80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Slice</vt:lpstr>
      <vt:lpstr>PPP 3  Huisdieren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Huisdieren</dc:title>
  <dc:creator>Emilaine Giel</dc:creator>
  <cp:lastModifiedBy>C Peeters</cp:lastModifiedBy>
  <cp:revision>6</cp:revision>
  <dcterms:created xsi:type="dcterms:W3CDTF">2023-07-11T17:21:03Z</dcterms:created>
  <dcterms:modified xsi:type="dcterms:W3CDTF">2023-08-15T15:18:48Z</dcterms:modified>
</cp:coreProperties>
</file>