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75"/>
  </p:normalViewPr>
  <p:slideViewPr>
    <p:cSldViewPr snapToGrid="0" snapToObjects="1">
      <p:cViewPr varScale="1">
        <p:scale>
          <a:sx n="80" d="100"/>
          <a:sy n="80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58654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00043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05312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43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01041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77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33348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626482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9233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59722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79733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7725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94768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53793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178261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334284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A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209006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4243CF-1838-6B4E-9EFC-F70CCFA924BF}" type="datetimeFigureOut">
              <a:rPr lang="en-AW" smtClean="0"/>
              <a:t>08/15/2023</a:t>
            </a:fld>
            <a:endParaRPr lang="en-A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A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4B8626-7C11-6E4C-AE75-812FD0D6D670}" type="slidenum">
              <a:rPr lang="en-AW" smtClean="0"/>
              <a:t>‹#›</a:t>
            </a:fld>
            <a:endParaRPr lang="en-AW"/>
          </a:p>
        </p:txBody>
      </p:sp>
    </p:spTree>
    <p:extLst>
      <p:ext uri="{BB962C8B-B14F-4D97-AF65-F5344CB8AC3E}">
        <p14:creationId xmlns:p14="http://schemas.microsoft.com/office/powerpoint/2010/main" val="4236713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m and TV Now Feature: The 10 Best Animated Families">
            <a:extLst>
              <a:ext uri="{FF2B5EF4-FFF2-40B4-BE49-F238E27FC236}">
                <a16:creationId xmlns:a16="http://schemas.microsoft.com/office/drawing/2014/main" id="{8F734578-81FF-A044-879F-E862ADEF9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r="8715"/>
          <a:stretch/>
        </p:blipFill>
        <p:spPr bwMode="auto">
          <a:xfrm>
            <a:off x="20" y="10"/>
            <a:ext cx="91416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8B70-97ED-3945-BF0E-82E30296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063240"/>
          </a:xfrm>
        </p:spPr>
        <p:txBody>
          <a:bodyPr>
            <a:normAutofit/>
          </a:bodyPr>
          <a:lstStyle/>
          <a:p>
            <a:pPr algn="ctr"/>
            <a:r>
              <a:rPr lang="nl-NL" sz="5700" dirty="0" smtClean="0">
                <a:solidFill>
                  <a:schemeClr val="tx1"/>
                </a:solidFill>
              </a:rPr>
              <a:t>PPP 2 </a:t>
            </a:r>
            <a:br>
              <a:rPr lang="nl-NL" sz="5700" dirty="0" smtClean="0">
                <a:solidFill>
                  <a:schemeClr val="tx1"/>
                </a:solidFill>
              </a:rPr>
            </a:br>
            <a:r>
              <a:rPr lang="en-AW" sz="5700" dirty="0" smtClean="0">
                <a:solidFill>
                  <a:schemeClr val="tx1"/>
                </a:solidFill>
              </a:rPr>
              <a:t>Bekende </a:t>
            </a:r>
            <a:r>
              <a:rPr lang="en-AW" sz="5700" dirty="0">
                <a:solidFill>
                  <a:schemeClr val="tx1"/>
                </a:solidFill>
              </a:rPr>
              <a:t>families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6DE53B-9DE8-D744-BD9B-A9C36DF53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4599432"/>
            <a:ext cx="6858000" cy="1536192"/>
          </a:xfrm>
        </p:spPr>
        <p:txBody>
          <a:bodyPr>
            <a:normAutofit/>
          </a:bodyPr>
          <a:lstStyle/>
          <a:p>
            <a:r>
              <a:rPr lang="en-AW" dirty="0">
                <a:solidFill>
                  <a:schemeClr val="tx1"/>
                </a:solidFill>
              </a:rPr>
              <a:t>Leerjaar 1</a:t>
            </a:r>
          </a:p>
          <a:p>
            <a:r>
              <a:rPr lang="en-AW" dirty="0">
                <a:solidFill>
                  <a:schemeClr val="tx1"/>
                </a:solidFill>
              </a:rPr>
              <a:t>Thema 1</a:t>
            </a:r>
          </a:p>
          <a:p>
            <a:r>
              <a:rPr lang="en-AW" dirty="0">
                <a:solidFill>
                  <a:schemeClr val="tx1"/>
                </a:solidFill>
              </a:rPr>
              <a:t>Activiteit 1.3</a:t>
            </a:r>
          </a:p>
        </p:txBody>
      </p:sp>
    </p:spTree>
    <p:extLst>
      <p:ext uri="{BB962C8B-B14F-4D97-AF65-F5344CB8AC3E}">
        <p14:creationId xmlns:p14="http://schemas.microsoft.com/office/powerpoint/2010/main" val="55545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vies Like Addams Family | 7 Must See Similar Films - Cinemaholic">
            <a:extLst>
              <a:ext uri="{FF2B5EF4-FFF2-40B4-BE49-F238E27FC236}">
                <a16:creationId xmlns:a16="http://schemas.microsoft.com/office/drawing/2014/main" id="{E80FB548-A2CB-AA4B-B19C-68A99F3EA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6" r="16960" b="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9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mazon.com: Ravensburger Disney Encanto - Rompecabezas de 100 piezas para  niños a partir de 6 años, la familia lo es todo : Juguetes y Juegos">
            <a:extLst>
              <a:ext uri="{FF2B5EF4-FFF2-40B4-BE49-F238E27FC236}">
                <a16:creationId xmlns:a16="http://schemas.microsoft.com/office/drawing/2014/main" id="{E62F4F2B-BAE5-244E-95DF-6591B4A38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1754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5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nding Nemo | 7 Movies Dads Need to Watch With Their Sons | POPSUGAR Family  Photo 2">
            <a:extLst>
              <a:ext uri="{FF2B5EF4-FFF2-40B4-BE49-F238E27FC236}">
                <a16:creationId xmlns:a16="http://schemas.microsoft.com/office/drawing/2014/main" id="{BC799698-BAD9-FD42-82B6-01ED4EA45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1" r="1385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8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u Family | Despicable me 2, Despicable me, Agnes despicable me">
            <a:extLst>
              <a:ext uri="{FF2B5EF4-FFF2-40B4-BE49-F238E27FC236}">
                <a16:creationId xmlns:a16="http://schemas.microsoft.com/office/drawing/2014/main" id="{4AE3A4DA-C1D4-6B43-83A6-975F156BA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r="13000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3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sa and Anna From &quot;Frozen&quot; | 80 Pop Culture Halloween Costumes For Best  Friends | POPSUGAR Entertainment Photo 21">
            <a:extLst>
              <a:ext uri="{FF2B5EF4-FFF2-40B4-BE49-F238E27FC236}">
                <a16:creationId xmlns:a16="http://schemas.microsoft.com/office/drawing/2014/main" id="{458BDDEC-2FE9-A74B-B833-DBCCF5AA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guide to Peppa Pig's family: Parents, siblings, and more - Tuko.co.ke">
            <a:extLst>
              <a:ext uri="{FF2B5EF4-FFF2-40B4-BE49-F238E27FC236}">
                <a16:creationId xmlns:a16="http://schemas.microsoft.com/office/drawing/2014/main" id="{DCBC8597-0EBB-2446-B3A3-42E4791B3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r="9566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5905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8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Slice</vt:lpstr>
      <vt:lpstr>PPP 2  Bekende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Bekende families</dc:title>
  <dc:creator>Emilaine Giel</dc:creator>
  <cp:lastModifiedBy>C Peeters</cp:lastModifiedBy>
  <cp:revision>4</cp:revision>
  <dcterms:created xsi:type="dcterms:W3CDTF">2023-07-11T16:58:57Z</dcterms:created>
  <dcterms:modified xsi:type="dcterms:W3CDTF">2023-08-15T15:19:12Z</dcterms:modified>
</cp:coreProperties>
</file>