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80" d="100"/>
          <a:sy n="80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5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7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27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4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103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2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2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2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C743F4-8769-40B4-85DF-6CB8DE9F66AA}" type="datetimeFigureOut">
              <a:rPr lang="en-US" smtClean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72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964B-5375-4642-B5C6-03F5790E9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7294" y="142958"/>
            <a:ext cx="3330175" cy="1852656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PPP 1 </a:t>
            </a:r>
            <a:r>
              <a:rPr lang="en-AW" dirty="0" smtClean="0"/>
              <a:t>Familie</a:t>
            </a:r>
            <a:endParaRPr lang="en-AW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1ADF-CA52-3E4A-915D-C5AD1BAF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611" y="4690402"/>
            <a:ext cx="2635200" cy="2014088"/>
          </a:xfrm>
        </p:spPr>
        <p:txBody>
          <a:bodyPr>
            <a:normAutofit/>
          </a:bodyPr>
          <a:lstStyle/>
          <a:p>
            <a:r>
              <a:rPr lang="en-AW" dirty="0">
                <a:solidFill>
                  <a:schemeClr val="tx1"/>
                </a:solidFill>
              </a:rPr>
              <a:t>Leerjaar 1</a:t>
            </a:r>
          </a:p>
          <a:p>
            <a:r>
              <a:rPr lang="en-AW" dirty="0">
                <a:solidFill>
                  <a:schemeClr val="tx1"/>
                </a:solidFill>
              </a:rPr>
              <a:t>Thema 1</a:t>
            </a:r>
          </a:p>
          <a:p>
            <a:r>
              <a:rPr lang="en-AW" dirty="0">
                <a:solidFill>
                  <a:schemeClr val="tx1"/>
                </a:solidFill>
              </a:rPr>
              <a:t>Startactiviteit</a:t>
            </a:r>
          </a:p>
        </p:txBody>
      </p:sp>
      <p:pic>
        <p:nvPicPr>
          <p:cNvPr id="1026" name="Picture 2" descr="Family Clip Art Images - Free Download on Freepik">
            <a:extLst>
              <a:ext uri="{FF2B5EF4-FFF2-40B4-BE49-F238E27FC236}">
                <a16:creationId xmlns:a16="http://schemas.microsoft.com/office/drawing/2014/main" id="{76BCEB07-6D4F-7E4C-8637-575F15862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-2" r="12874" b="3"/>
          <a:stretch/>
        </p:blipFill>
        <p:spPr bwMode="auto">
          <a:xfrm>
            <a:off x="205947" y="624221"/>
            <a:ext cx="5858721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pring beehive cartoon colored clipart Royalty Free Vector">
            <a:extLst>
              <a:ext uri="{FF2B5EF4-FFF2-40B4-BE49-F238E27FC236}">
                <a16:creationId xmlns:a16="http://schemas.microsoft.com/office/drawing/2014/main" id="{17A8A759-81BC-DD4A-8A5F-7118DFEF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r="-10" b="9437"/>
          <a:stretch/>
        </p:blipFill>
        <p:spPr bwMode="auto">
          <a:xfrm>
            <a:off x="1509936" y="405507"/>
            <a:ext cx="6124808" cy="60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op Flying Bee Stock Vectors, Illustrations &amp; Clip Art - iStock | Flying bee  vector, Flying bee isolated, Flying bee on white">
            <a:extLst>
              <a:ext uri="{FF2B5EF4-FFF2-40B4-BE49-F238E27FC236}">
                <a16:creationId xmlns:a16="http://schemas.microsoft.com/office/drawing/2014/main" id="{457A1616-7918-EE4D-BB65-44660366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46" y="4903465"/>
            <a:ext cx="1457381" cy="14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3AD041-2C3C-DF44-BAAD-C7C44AB5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26" y="0"/>
            <a:ext cx="6117203" cy="58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retty Farm Animals Clipart Set - Clip art - SVG - PNG File By  OneGuyDesigns | TheHungryJPEG">
            <a:extLst>
              <a:ext uri="{FF2B5EF4-FFF2-40B4-BE49-F238E27FC236}">
                <a16:creationId xmlns:a16="http://schemas.microsoft.com/office/drawing/2014/main" id="{859FE2AF-7427-574B-8BB0-5FF64090E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1905" r="1398" b="21732"/>
          <a:stretch/>
        </p:blipFill>
        <p:spPr bwMode="auto">
          <a:xfrm>
            <a:off x="0" y="3935282"/>
            <a:ext cx="3157426" cy="22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ird Nest Vector Art, Icons, and Graphics for Free Download">
            <a:extLst>
              <a:ext uri="{FF2B5EF4-FFF2-40B4-BE49-F238E27FC236}">
                <a16:creationId xmlns:a16="http://schemas.microsoft.com/office/drawing/2014/main" id="{0EF0E4C4-2580-F54B-8A4F-64CCDC21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r="14574"/>
          <a:stretch/>
        </p:blipFill>
        <p:spPr bwMode="auto">
          <a:xfrm>
            <a:off x="20" y="10"/>
            <a:ext cx="45836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rd flying clipart - Clipartix">
            <a:extLst>
              <a:ext uri="{FF2B5EF4-FFF2-40B4-BE49-F238E27FC236}">
                <a16:creationId xmlns:a16="http://schemas.microsoft.com/office/drawing/2014/main" id="{705255C7-1060-394C-BACA-9E8DB3A68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78" y="935102"/>
            <a:ext cx="3347896" cy="26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5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ve Entrance Vector Art, Icons, and Graphics for Free Download">
            <a:extLst>
              <a:ext uri="{FF2B5EF4-FFF2-40B4-BE49-F238E27FC236}">
                <a16:creationId xmlns:a16="http://schemas.microsoft.com/office/drawing/2014/main" id="{85C97227-F979-3F40-9736-F1F8437D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3" y="1023430"/>
            <a:ext cx="7191387" cy="48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ar Clipart Images - Free Download on Freepik">
            <a:extLst>
              <a:ext uri="{FF2B5EF4-FFF2-40B4-BE49-F238E27FC236}">
                <a16:creationId xmlns:a16="http://schemas.microsoft.com/office/drawing/2014/main" id="{F15328F3-7F5F-4B4F-B1E6-A6071E48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334714"/>
            <a:ext cx="2419612" cy="24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House Clip Art Images｜Illustoon">
            <a:extLst>
              <a:ext uri="{FF2B5EF4-FFF2-40B4-BE49-F238E27FC236}">
                <a16:creationId xmlns:a16="http://schemas.microsoft.com/office/drawing/2014/main" id="{4C2B7881-7A6B-AD46-B19E-A9B7344A5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10633"/>
          <a:stretch/>
        </p:blipFill>
        <p:spPr bwMode="auto">
          <a:xfrm>
            <a:off x="20" y="10"/>
            <a:ext cx="54089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amily Black Cliparts posted by Christian Harvey">
            <a:extLst>
              <a:ext uri="{FF2B5EF4-FFF2-40B4-BE49-F238E27FC236}">
                <a16:creationId xmlns:a16="http://schemas.microsoft.com/office/drawing/2014/main" id="{A1855E12-1509-8841-8096-BD21D4F21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9769" r="10187" b="10650"/>
          <a:stretch/>
        </p:blipFill>
        <p:spPr bwMode="auto">
          <a:xfrm>
            <a:off x="5409009" y="3548443"/>
            <a:ext cx="3734971" cy="33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8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PPP 1 Familie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</dc:title>
  <dc:creator>Emilaine Giel</dc:creator>
  <cp:lastModifiedBy>C Peeters</cp:lastModifiedBy>
  <cp:revision>5</cp:revision>
  <dcterms:created xsi:type="dcterms:W3CDTF">2023-07-11T16:25:53Z</dcterms:created>
  <dcterms:modified xsi:type="dcterms:W3CDTF">2023-08-15T15:20:03Z</dcterms:modified>
</cp:coreProperties>
</file>