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51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90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201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56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54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105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619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6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24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08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82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84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86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27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60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48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F169-92D9-44FC-8AEA-1B4A2CC3251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F07B64-940A-4384-9AFC-AB2B913AB1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43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Katten-en konijnentaal</a:t>
            </a:r>
            <a:endParaRPr lang="nl-NL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7067" y="4050836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Thema 2 – Zorgen voor huisdieren</a:t>
            </a:r>
          </a:p>
          <a:p>
            <a:r>
              <a:rPr lang="nl-NL" smtClean="0"/>
              <a:t>PowerPointpresentatie 4</a:t>
            </a:r>
            <a:endParaRPr lang="nl-NL" dirty="0" smtClean="0"/>
          </a:p>
          <a:p>
            <a:r>
              <a:rPr lang="nl-NL" dirty="0" err="1" smtClean="0"/>
              <a:t>Whizz</a:t>
            </a:r>
            <a:r>
              <a:rPr lang="nl-NL" dirty="0" smtClean="0"/>
              <a:t>-Art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598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vrolijke kat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3" y="1138300"/>
            <a:ext cx="9098879" cy="5841193"/>
          </a:xfrm>
        </p:spPr>
      </p:pic>
    </p:spTree>
    <p:extLst>
      <p:ext uri="{BB962C8B-B14F-4D97-AF65-F5344CB8AC3E}">
        <p14:creationId xmlns:p14="http://schemas.microsoft.com/office/powerpoint/2010/main" val="380775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bezorgde kat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28017"/>
            <a:ext cx="9283289" cy="4987272"/>
          </a:xfrm>
        </p:spPr>
      </p:pic>
    </p:spTree>
    <p:extLst>
      <p:ext uri="{BB962C8B-B14F-4D97-AF65-F5344CB8AC3E}">
        <p14:creationId xmlns:p14="http://schemas.microsoft.com/office/powerpoint/2010/main" val="63404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boze of ongelukkige kat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89828"/>
            <a:ext cx="8596668" cy="5422515"/>
          </a:xfrm>
        </p:spPr>
      </p:pic>
    </p:spTree>
    <p:extLst>
      <p:ext uri="{BB962C8B-B14F-4D97-AF65-F5344CB8AC3E}">
        <p14:creationId xmlns:p14="http://schemas.microsoft.com/office/powerpoint/2010/main" val="77475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vrolijk konijn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9" y="2452605"/>
            <a:ext cx="9428063" cy="3665973"/>
          </a:xfrm>
        </p:spPr>
      </p:pic>
    </p:spTree>
    <p:extLst>
      <p:ext uri="{BB962C8B-B14F-4D97-AF65-F5344CB8AC3E}">
        <p14:creationId xmlns:p14="http://schemas.microsoft.com/office/powerpoint/2010/main" val="364176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bezorgd konijn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134994"/>
            <a:ext cx="9708340" cy="2769094"/>
          </a:xfrm>
        </p:spPr>
      </p:pic>
    </p:spTree>
    <p:extLst>
      <p:ext uri="{BB962C8B-B14F-4D97-AF65-F5344CB8AC3E}">
        <p14:creationId xmlns:p14="http://schemas.microsoft.com/office/powerpoint/2010/main" val="335415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boos of ongelukkig konijn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396937"/>
            <a:ext cx="9385402" cy="3721641"/>
          </a:xfrm>
        </p:spPr>
      </p:pic>
    </p:spTree>
    <p:extLst>
      <p:ext uri="{BB962C8B-B14F-4D97-AF65-F5344CB8AC3E}">
        <p14:creationId xmlns:p14="http://schemas.microsoft.com/office/powerpoint/2010/main" val="11492751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33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Katten-en konijnentaal</vt:lpstr>
      <vt:lpstr>Een vrolijke kat</vt:lpstr>
      <vt:lpstr>Een bezorgde kat</vt:lpstr>
      <vt:lpstr>Een boze of ongelukkige kat</vt:lpstr>
      <vt:lpstr>Een vrolijk konijn</vt:lpstr>
      <vt:lpstr>Een bezorgd konijn</vt:lpstr>
      <vt:lpstr>Een boos of ongelukkig konijn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Katten-en konijnentaal</dc:title>
  <dc:creator>C Peeters</dc:creator>
  <cp:lastModifiedBy>C Peeters</cp:lastModifiedBy>
  <cp:revision>2</cp:revision>
  <dcterms:created xsi:type="dcterms:W3CDTF">2023-07-17T13:48:37Z</dcterms:created>
  <dcterms:modified xsi:type="dcterms:W3CDTF">2023-07-20T12:22:34Z</dcterms:modified>
</cp:coreProperties>
</file>