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Pootafdrukken dieren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Thema 2 – Zorgen voor huisdieren</a:t>
            </a:r>
          </a:p>
          <a:p>
            <a:r>
              <a:rPr lang="nl-NL" dirty="0" smtClean="0"/>
              <a:t>PowerPointpresentatie 2</a:t>
            </a:r>
          </a:p>
          <a:p>
            <a:r>
              <a:rPr lang="nl-NL" dirty="0" err="1" smtClean="0"/>
              <a:t>Whizz</a:t>
            </a:r>
            <a:r>
              <a:rPr lang="nl-NL" dirty="0" smtClean="0"/>
              <a:t>-Art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010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'Wolf van Zwillbrock' was inderdaad sledehond | Achterhoek | tubantia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99" y="913359"/>
            <a:ext cx="6985059" cy="523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7353" y="6340719"/>
            <a:ext cx="81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wolf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098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preinte De Chien Dans Le Sable : Empreinte De Pied Dans Le Sable A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673329"/>
            <a:ext cx="8145685" cy="54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55927" y="6350924"/>
            <a:ext cx="12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500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oor Op Het Zand Van Groene Zeeschildpadden Op Het Strandwijfje Di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1" y="581891"/>
            <a:ext cx="7993040" cy="53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40538" y="6367549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schildpad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62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to Slang op het spoor van NatuurgidsD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0" y="726763"/>
            <a:ext cx="8190404" cy="54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44349" y="6384174"/>
            <a:ext cx="94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slang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46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plore and Discover Nature: Return to Rakiura - Ki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4" y="275996"/>
            <a:ext cx="5912717" cy="60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47368" y="6371470"/>
            <a:ext cx="88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vogel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48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oen Die In Zand Wordt Betreden Stock Afbeelding - Afbeeld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8" y="914399"/>
            <a:ext cx="7843218" cy="52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56175" y="6425738"/>
            <a:ext cx="105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schoen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6113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17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Pootafdrukken dieren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Pootafdrukken dieren</dc:title>
  <dc:creator>C Peeters</dc:creator>
  <cp:lastModifiedBy>C Peeters</cp:lastModifiedBy>
  <cp:revision>2</cp:revision>
  <dcterms:created xsi:type="dcterms:W3CDTF">2023-07-20T12:09:46Z</dcterms:created>
  <dcterms:modified xsi:type="dcterms:W3CDTF">2023-07-20T12:20:28Z</dcterms:modified>
</cp:coreProperties>
</file>