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17"/>
  </p:normalViewPr>
  <p:slideViewPr>
    <p:cSldViewPr snapToGrid="0">
      <p:cViewPr varScale="1">
        <p:scale>
          <a:sx n="85" d="100"/>
          <a:sy n="85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7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2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83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8590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16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3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4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D328-6C79-52C1-F814-98B46F3CC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W" dirty="0"/>
              <a:t>Verwaarloosde huisdieren op Aruba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712" y="4050836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Thema 2 – Zorgen voor huisdieren</a:t>
            </a:r>
          </a:p>
          <a:p>
            <a:r>
              <a:rPr lang="nl-NL" dirty="0" smtClean="0"/>
              <a:t>PowerPointpresentatie 1</a:t>
            </a:r>
          </a:p>
          <a:p>
            <a:r>
              <a:rPr lang="nl-NL" dirty="0" err="1" smtClean="0"/>
              <a:t>Whizz</a:t>
            </a:r>
            <a:r>
              <a:rPr lang="nl-NL" dirty="0" smtClean="0"/>
              <a:t>-Art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06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, mammal, outdoor, cat&#10;&#10;Description automatically generated">
            <a:extLst>
              <a:ext uri="{FF2B5EF4-FFF2-40B4-BE49-F238E27FC236}">
                <a16:creationId xmlns:a16="http://schemas.microsoft.com/office/drawing/2014/main" id="{CDDB9D8D-C7C0-94DD-C8CD-CBDC31C0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90" y="2865436"/>
            <a:ext cx="5500334" cy="3653507"/>
          </a:xfrm>
          <a:prstGeom prst="rect">
            <a:avLst/>
          </a:prstGeom>
        </p:spPr>
      </p:pic>
      <p:pic>
        <p:nvPicPr>
          <p:cNvPr id="7" name="Picture 6" descr="A picture containing ground, cat, outdoor, mammal&#10;&#10;Description automatically generated">
            <a:extLst>
              <a:ext uri="{FF2B5EF4-FFF2-40B4-BE49-F238E27FC236}">
                <a16:creationId xmlns:a16="http://schemas.microsoft.com/office/drawing/2014/main" id="{1672E0F0-A79B-DBAC-EA7E-952F5B3A4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9" y="1289002"/>
            <a:ext cx="4746625" cy="3152868"/>
          </a:xfrm>
          <a:prstGeom prst="rect">
            <a:avLst/>
          </a:prstGeom>
        </p:spPr>
      </p:pic>
      <p:pic>
        <p:nvPicPr>
          <p:cNvPr id="9" name="Picture 8" descr="A dog standing on gravel&#10;&#10;Description automatically generated with low confidence">
            <a:extLst>
              <a:ext uri="{FF2B5EF4-FFF2-40B4-BE49-F238E27FC236}">
                <a16:creationId xmlns:a16="http://schemas.microsoft.com/office/drawing/2014/main" id="{3399B614-3398-FC97-697A-9F411EC16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339056"/>
            <a:ext cx="4121830" cy="23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t walking on a road&#10;&#10;Description automatically generated with low confidence">
            <a:extLst>
              <a:ext uri="{FF2B5EF4-FFF2-40B4-BE49-F238E27FC236}">
                <a16:creationId xmlns:a16="http://schemas.microsoft.com/office/drawing/2014/main" id="{FDC0CC68-7A3C-1ABB-582D-EEA20AEB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276225"/>
            <a:ext cx="3565525" cy="2612904"/>
          </a:xfrm>
          <a:prstGeom prst="rect">
            <a:avLst/>
          </a:prstGeom>
        </p:spPr>
      </p:pic>
      <p:pic>
        <p:nvPicPr>
          <p:cNvPr id="9" name="Picture 8" descr="A picture containing outdoor, ground, mammal, grass&#10;&#10;Description automatically generated">
            <a:extLst>
              <a:ext uri="{FF2B5EF4-FFF2-40B4-BE49-F238E27FC236}">
                <a16:creationId xmlns:a16="http://schemas.microsoft.com/office/drawing/2014/main" id="{A79115D7-6B30-27B3-6559-3841DFD4F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7" y="1146174"/>
            <a:ext cx="7043735" cy="5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t, indoor, wall, mammal&#10;&#10;Description automatically generated">
            <a:extLst>
              <a:ext uri="{FF2B5EF4-FFF2-40B4-BE49-F238E27FC236}">
                <a16:creationId xmlns:a16="http://schemas.microsoft.com/office/drawing/2014/main" id="{6B71AB06-6DF0-7F30-5C67-3C7A6FF2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48272"/>
            <a:ext cx="3281362" cy="2467381"/>
          </a:xfrm>
          <a:prstGeom prst="rect">
            <a:avLst/>
          </a:prstGeom>
        </p:spPr>
      </p:pic>
      <p:pic>
        <p:nvPicPr>
          <p:cNvPr id="7" name="Picture 6" descr="A picture containing dog, grass, outdoor, ground&#10;&#10;Description automatically generated">
            <a:extLst>
              <a:ext uri="{FF2B5EF4-FFF2-40B4-BE49-F238E27FC236}">
                <a16:creationId xmlns:a16="http://schemas.microsoft.com/office/drawing/2014/main" id="{AA5C08B4-694F-56A9-DDFE-D87B12B95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2" y="1214087"/>
            <a:ext cx="6643687" cy="4995641"/>
          </a:xfrm>
          <a:prstGeom prst="rect">
            <a:avLst/>
          </a:prstGeom>
        </p:spPr>
      </p:pic>
      <p:pic>
        <p:nvPicPr>
          <p:cNvPr id="8" name="Picture 7" descr="A cat with a compu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658975C-9B35-ADB5-11C9-D1DFD68EB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629780"/>
            <a:ext cx="4379912" cy="25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63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13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Verwaarloosde huisdieren op Aruba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Verwaarloosde huisdieren op Aruba</dc:title>
  <dc:creator>Jurgen  Carola van der meer</dc:creator>
  <cp:lastModifiedBy>C Peeters</cp:lastModifiedBy>
  <cp:revision>2</cp:revision>
  <dcterms:created xsi:type="dcterms:W3CDTF">2023-02-23T15:42:12Z</dcterms:created>
  <dcterms:modified xsi:type="dcterms:W3CDTF">2023-07-20T12:21:12Z</dcterms:modified>
</cp:coreProperties>
</file>