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ADA84-A136-FE14-6EB2-98768C796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2F881A-0F5E-0C20-34B2-41D56C7AF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0CA673-E020-E414-935A-9EF92BF3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3C060F-86B5-9066-D5AC-95BBB7CC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883619-2145-3710-3097-7EF61D69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62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8500D-C3F0-B840-8BD5-BDD13F83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5B7D24-86B3-6E16-3D8E-936D5B1D1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967950-E8D2-5207-3D35-987BB2DF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F2FE66-C3DD-D106-3572-57089B2A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5F959D-26EF-11E5-FA51-58F12694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69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D098EF-93A9-29B1-28A9-2568F003F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2A449E-396D-CE33-ECEC-039A797C7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4110-C3A3-2C51-8C1E-A83D8B644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811659-4FA5-CEDD-4378-E9FC8273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7313F9-5219-A1B6-0DC4-B0E2202E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1B142-E437-FE9F-7670-57424C6F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D80B82-5DBF-ED90-891C-CC2CF4144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1DC698-B889-842B-3432-26F5F074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BEC2B9-25A0-A65E-206B-0919AF71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BD58B7-A9D1-22C9-95A1-FC02448C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02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76CF4-7872-6079-0137-97188B63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9D2D8E-0B89-6693-0DC0-EE7D79FB3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407569-45F2-B96C-75A9-DBAEAAE2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EA2D8B-D379-2E2F-0453-5DDF7A2E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ADCFB-7691-A975-AF03-6CE3E12B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04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26523-D63D-5378-B06A-B3003FC3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25CB06-F836-CBC9-D124-EC7F86206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5532DAC-77A5-CBC2-FC23-14697E7EF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FEAABE-2496-3A99-548B-C845998E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0AE34A-E4BE-71E1-90AC-26C652D0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A34BC0-5987-B3A9-D394-A7781130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1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2057B-D279-D061-8FED-70F6A673B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C43A0C-A112-D43C-2DAF-8091127D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242B95-A38C-9B34-1631-EFBBD0A37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1C42B5-CB2C-DDE7-10BD-A3F800546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E6FB73-073D-8F1B-0284-FE8F8AE5B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4C8C37-B310-DFF8-FA38-97726212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137B172-94E1-7520-5661-D46C228C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C2E847-346E-3A9A-C9E6-C48413DA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11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25541-18F3-2013-4421-CC9880D4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B3C77E2-E049-803A-7EDB-F6016E13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CA712F4-CC7A-E9F0-6B78-D00A0698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25D35A-3E39-AB2C-22D2-93D78443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39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9EEF1F-4849-77D1-1F29-5737C086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980323A-F9ED-0DF7-9591-F74F6E6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1DAFF6-55BA-2ED8-78E9-7F94E3F4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43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18E91-E17C-9DE9-9932-2D59F3F9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26A28-C056-42CD-94E9-FAB60F77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816C14-CB35-72EB-8B8A-D44868443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F4EDA1-2F5C-4913-0BD6-4BA38B8F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4E7F11-8748-0018-1064-D1FDFC3A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0D9E5B-E7E2-061A-AB45-774A0B4E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43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F6AE4-14E1-38E4-2099-BF0B5846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DF5CCCB-4C92-A630-1AF5-E1694C623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93645B-440D-1128-A5FD-9EA6B9A5A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41D13D-4916-DA5E-AF83-265939B4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3771B6-BDD9-083D-A494-70F0F242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0A24C2-174B-53EA-1308-5D9401A4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212208-9D40-910C-FE75-975FEE54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EF3004-3EEB-535D-7E0B-488414E0F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902C37-D81E-04B9-E032-4969DCC4D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29B7-9FA9-4643-82F4-CB656C6EA4D9}" type="datetimeFigureOut">
              <a:rPr lang="nl-NL" smtClean="0"/>
              <a:t>22-3-2023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CA8B9-28D3-6313-1A6B-203BB9FDB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FD1741-01CA-69AD-9E75-B284E5FB6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D065E-F92C-4E49-9C5A-AEBF40CFED8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4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EB307-3370-F74D-E194-BF7B65741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725" y="2396617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/>
              <a:t>           </a:t>
            </a:r>
            <a:r>
              <a:rPr lang="en-GB" sz="5400" b="1" dirty="0" err="1"/>
              <a:t>Besmettelijke</a:t>
            </a:r>
            <a:r>
              <a:rPr lang="en-GB" sz="5400" b="1" dirty="0"/>
              <a:t> </a:t>
            </a:r>
            <a:r>
              <a:rPr lang="en-GB" sz="5400" b="1" dirty="0" err="1"/>
              <a:t>huidziektes</a:t>
            </a:r>
            <a:endParaRPr lang="nl-NL" sz="5400" b="1" dirty="0"/>
          </a:p>
        </p:txBody>
      </p:sp>
    </p:spTree>
    <p:extLst>
      <p:ext uri="{BB962C8B-B14F-4D97-AF65-F5344CB8AC3E}">
        <p14:creationId xmlns:p14="http://schemas.microsoft.com/office/powerpoint/2010/main" val="130947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AB8C69-A984-0044-983B-409BCCF6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Ringworm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795293A3-0957-18A4-0C93-5078DE70D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39773873-FCC3-B9DB-47D6-38A345EEB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" r="-2" b="660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6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951E0-DEED-A80B-846C-CD5A5C26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</a:t>
            </a:r>
            <a:r>
              <a:rPr lang="en-GB" dirty="0" err="1" smtClean="0"/>
              <a:t>Apenpokken</a:t>
            </a:r>
            <a:r>
              <a:rPr lang="en-GB" dirty="0" smtClean="0"/>
              <a:t> (</a:t>
            </a:r>
            <a:r>
              <a:rPr lang="en-GB" dirty="0" err="1" smtClean="0"/>
              <a:t>Krentenbaard</a:t>
            </a:r>
            <a:r>
              <a:rPr lang="en-GB" dirty="0" smtClean="0"/>
              <a:t>)</a:t>
            </a:r>
            <a:endParaRPr lang="nl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6E1D8FC6-2DFC-5A6E-7360-6D62C9FFA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07" y="1572618"/>
            <a:ext cx="6972708" cy="4920257"/>
          </a:xfrm>
        </p:spPr>
      </p:pic>
    </p:spTree>
    <p:extLst>
      <p:ext uri="{BB962C8B-B14F-4D97-AF65-F5344CB8AC3E}">
        <p14:creationId xmlns:p14="http://schemas.microsoft.com/office/powerpoint/2010/main" val="288937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BCA0F-750D-F4CF-9CF5-8B54FED1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</a:t>
            </a:r>
            <a:r>
              <a:rPr lang="en-GB" dirty="0" err="1"/>
              <a:t>Zwemmerseczeem</a:t>
            </a:r>
            <a:r>
              <a:rPr lang="en-GB" dirty="0"/>
              <a:t> </a:t>
            </a:r>
            <a:endParaRPr lang="nl-NL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9E56A731-7D38-8E02-C225-EB99F343A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04" y="1728787"/>
            <a:ext cx="7810392" cy="5129213"/>
          </a:xfrm>
        </p:spPr>
      </p:pic>
    </p:spTree>
    <p:extLst>
      <p:ext uri="{BB962C8B-B14F-4D97-AF65-F5344CB8AC3E}">
        <p14:creationId xmlns:p14="http://schemas.microsoft.com/office/powerpoint/2010/main" val="35155025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           Besmettelijke huidziektes</vt:lpstr>
      <vt:lpstr>Ringworm</vt:lpstr>
      <vt:lpstr>                       Apenpokken (Krentenbaard)</vt:lpstr>
      <vt:lpstr>                         Zwemmerseczeem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Besmettelijke huidziektes</dc:title>
  <dc:creator>Andrea van Hooff</dc:creator>
  <cp:lastModifiedBy>C Peeters</cp:lastModifiedBy>
  <cp:revision>3</cp:revision>
  <dcterms:created xsi:type="dcterms:W3CDTF">2023-01-20T17:47:18Z</dcterms:created>
  <dcterms:modified xsi:type="dcterms:W3CDTF">2023-03-22T15:40:37Z</dcterms:modified>
</cp:coreProperties>
</file>