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CFE87-ECDE-23ED-BE2D-A2E5EC8B8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54B188-F6B3-53A8-8BD2-20BBF9507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7C694-68F6-FCD2-8278-445A77F6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01E5A0-D041-E669-8CE6-13E1BA83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C8F529-0F0F-0B9D-ACF8-3665C359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93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8D00F-1954-AC48-EC4A-9BF529E5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F4913F-B6AD-EC44-043E-CB1AC8472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B70E3-C6D3-4391-E147-8C1ABFE2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CD5522-1C4A-C9B7-C0A8-CEE28558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C3917A-6653-4E0C-24DD-A8DBAEE4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8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F8B6B98-0C4F-CBB2-BA07-B66C40A5A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CD7B38-13E4-16C3-5C7F-4940FD2F9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8E31A9-3BFB-D383-698F-ED8A8FC1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8533FC-9930-1ACD-B725-D3EB294E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F97513-BC4E-2BDE-5D8B-B7CFC402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67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0FD38-A9AD-E180-5B11-41D4E7DA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B1D1D0-9636-4DCD-8C4A-CFB88242C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D9A4D3-8A16-8B68-489E-5CB9267B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CB3A09-E7E0-422E-BAD4-3C15D809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C84BD2-76A5-96C0-D8FC-E23EB21A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35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E0329-55AB-126E-BB23-A49F4C0A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9F5DEE-A96E-33C5-D6C6-8E43B4093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7233B9-955C-6FC1-966B-13DA0465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A50838-67D6-55D2-9CBA-F91FBD8F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DF81E5-2A53-5F5F-AC4B-414DB7A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91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E207A-84DC-4099-B4C9-0555C0EA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D7D333-D3AE-3B7F-ACA5-ADCAF4DE1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9C75FA-5DEF-E2B6-7B17-F9B871274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38DF7F-3396-D639-1A82-B0B7790F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051EF4-8BD2-B435-93FA-22C81506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D62B0C-E948-3A24-0452-8154DFE1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58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CC60D-FA71-95D7-0E01-67ECB781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7599B4-3265-CFC0-EB03-FD6B592FB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BBDA66-8C19-DF59-7CCB-A16E6B0EE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D1CC88-B2B9-0AC5-BFDB-75FCE7199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E3A3B5-C606-7B62-555E-6D388F14A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29B839-BF5D-63BE-91BD-F7356948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87E49D-8ADB-3701-CACD-8A1FCE79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C404B6-CE5C-DA7B-FAD0-2A631E71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40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90A03-E809-D8C1-E9CC-DDC45212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F2805D-C610-C4CA-E43B-2D89B8F8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96136-FA25-A06D-92C7-1D500D1B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FF9525-03EA-73B1-86D4-41FDB3A7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7BBA8C-A253-1AC8-EABE-738C86D3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2BCC0B-35A7-C585-8471-B54507F1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6F9610-8950-E0C7-40E4-A77EBBC3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10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5A81-0CF0-5CED-3506-2669B36E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1F0415-A181-C77A-17AA-0A85E5D1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2C4B1D-287C-9210-E75E-E950B1C5E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50E724-FED5-4169-6CF7-2987BC34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90A545-A28F-5E56-70D3-31DE533A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7752B-EC03-DA94-09C8-68E5CF0B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75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68618-9556-050B-6BD3-4697B7A0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1EF9826-47DA-11DB-F20D-07C186B5A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BAFE4E-63A2-1F4D-9EDF-7813581D2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EDCC6-B534-EDCD-3740-3EE911C1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111644-0422-2B6D-548F-265F48CD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E19456-9E3A-AC4B-F4CE-9243981D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0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F5F747-1204-DD26-2BA8-21DF78BC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552B6C-4091-BADF-B7D6-2D8BB6EC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19EE62-EB41-E4BE-CE0B-75DCF3A29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CD84-C09C-6848-89DB-CA358AD595A5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34B9E-F93E-B15E-B3B7-BBAE9A35E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538AB2-D575-999C-2104-0F076439A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1CBC-072D-8944-968F-561CEEFA43B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3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C69F641E-3386-302D-0503-CA7D4C751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A86221C-3C0F-E559-486D-96955A5EA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882" y="5470372"/>
            <a:ext cx="9144000" cy="1098395"/>
          </a:xfrm>
        </p:spPr>
        <p:txBody>
          <a:bodyPr>
            <a:noAutofit/>
          </a:bodyPr>
          <a:lstStyle/>
          <a:p>
            <a:r>
              <a:rPr lang="nl-NL" sz="8000" dirty="0">
                <a:solidFill>
                  <a:srgbClr val="FFFFFF"/>
                </a:solidFill>
              </a:rPr>
              <a:t>Kinderziektes</a:t>
            </a:r>
          </a:p>
          <a:p>
            <a:endParaRPr lang="nl-NL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7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E10EC17-62B0-CB5D-53DF-27E0B00A5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1696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B24616-AAE9-17E7-BE07-CBED6DA5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Waterpokken</a:t>
            </a:r>
          </a:p>
        </p:txBody>
      </p:sp>
    </p:spTree>
    <p:extLst>
      <p:ext uri="{BB962C8B-B14F-4D97-AF65-F5344CB8AC3E}">
        <p14:creationId xmlns:p14="http://schemas.microsoft.com/office/powerpoint/2010/main" val="229797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9E673B4C-5F5C-B485-4537-9298CF8E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r="14363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A93C4-C3DD-1FBE-AE5C-2EE4B315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nl-NL" dirty="0"/>
              <a:t>Mazelen</a:t>
            </a:r>
          </a:p>
        </p:txBody>
      </p:sp>
    </p:spTree>
    <p:extLst>
      <p:ext uri="{BB962C8B-B14F-4D97-AF65-F5344CB8AC3E}">
        <p14:creationId xmlns:p14="http://schemas.microsoft.com/office/powerpoint/2010/main" val="84346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26EC3442-BA5D-58FD-ADC3-FD3D07EF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                        Roodvonk</a:t>
            </a:r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92EFBC5F-3903-CB3D-7324-B2DDDEE2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27784" b="-1"/>
          <a:stretch/>
        </p:blipFill>
        <p:spPr>
          <a:xfrm>
            <a:off x="1859957" y="2386584"/>
            <a:ext cx="8472085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6E8E92A-93D2-4CD2-29B4-8354ECA70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18297" b="559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AADBE8-8CC8-428C-623A-C7EFC5E0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-541421"/>
            <a:ext cx="3438906" cy="6466733"/>
          </a:xfrm>
        </p:spPr>
        <p:txBody>
          <a:bodyPr anchor="t">
            <a:normAutofit/>
          </a:bodyPr>
          <a:lstStyle/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pPr marL="0" indent="0">
              <a:buNone/>
            </a:pPr>
            <a:r>
              <a:rPr lang="nl-NL" sz="5400" dirty="0" smtClean="0"/>
              <a:t>Rode </a:t>
            </a:r>
            <a:r>
              <a:rPr lang="nl-NL" sz="5400" dirty="0"/>
              <a:t>hond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4014585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E71B266-6070-C612-11F7-646FAE86C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2" r="9089" b="716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93CC8-C683-7B24-86E1-3A3031D5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-902367"/>
            <a:ext cx="3438906" cy="4957010"/>
          </a:xfrm>
        </p:spPr>
        <p:txBody>
          <a:bodyPr anchor="t">
            <a:normAutofit/>
          </a:bodyPr>
          <a:lstStyle/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  <a:p>
            <a:pPr marL="0" indent="0">
              <a:buNone/>
            </a:pPr>
            <a:r>
              <a:rPr lang="nl-NL" sz="5400" dirty="0"/>
              <a:t>Kinkhoest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85123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 Presentation</vt:lpstr>
      <vt:lpstr>Waterpokken</vt:lpstr>
      <vt:lpstr>Mazelen</vt:lpstr>
      <vt:lpstr>                             Roodvonk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3</cp:revision>
  <dcterms:created xsi:type="dcterms:W3CDTF">2023-01-20T15:06:54Z</dcterms:created>
  <dcterms:modified xsi:type="dcterms:W3CDTF">2023-02-22T13:25:59Z</dcterms:modified>
</cp:coreProperties>
</file>