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8C050-8E87-DD4D-190D-53DE4F352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D01129-42D0-2DAB-B239-8843656B9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492E6-08CC-6B62-6B97-A9FAA4D2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694FF6-8B0F-7727-8AAE-BBA1D6F1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9DC43C-CDF1-537B-F9C3-07425048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4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12B24-79CC-72B9-5E94-E819A7D0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49830A-CB5B-5DA4-5CAE-1A005CFFE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ED7E7D-3B8C-E43F-0208-43E6202B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1E000F-2987-630C-8072-8B9C28DC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F5849F-6769-1FA7-384E-E55B74E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6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7A3057A-5FAB-C8BB-C458-D46DF8689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ACA2BD-5911-271A-1410-957EBB859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064AB8-05BD-B784-0CDE-6C242732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C025F0-ADFB-F74A-0C2B-789421CC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A59F65-B3DE-82B0-7DE3-700EAF60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15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3D4ED-E156-D82C-9B58-B4F62096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743E73-5C08-F08F-65F3-C08BB263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18C151-FF53-D5B4-E8E1-6B3FF1A6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659300-77FA-A818-AB4D-139B14C5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224587-5216-68B1-85F5-99AACBF1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2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B0235-BECF-5307-7704-358EA2C2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75693F-3593-EA92-8F19-B8E53BBA9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1F3B0C-FF4B-27ED-AF6C-B2E2EE49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D6A1BA-44B6-B423-3AAF-38D210CF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036093-486E-26DC-4037-680FAF8B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6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B3167-2249-6C95-FD61-33569309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4428B5-511E-C1C1-F1AA-670E6F579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E8A6CE-7AB7-255A-7845-21D468BB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3E8E87-9477-4779-31AC-A3933673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A9AB8E-503E-E9DB-9FDE-BF48CA62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CA08B1-6EA7-10FB-DC0D-B8A41085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63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52C90-1EE1-DBE0-7429-FFF3243A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2894CF-2BAD-5779-4E27-90E57C69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1DDA32-5967-1B09-D12B-1A0F13D18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8C0503-D715-C476-684F-2A7C18890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080DD0-BC26-6182-1943-083C6EBF0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BA6EB6-0F7C-78C5-FC32-DBFBA3F2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1E173E-B63F-F3B2-0005-4FF20834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56B265-98C6-1128-6FD4-0DD51FC5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2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988B0-12D6-0CAF-EBFB-2A80CE53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0B2826-5881-F7EB-4014-93B2F6CE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5DF69E-85B3-BBC3-34A7-88DD5E81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1A857D-7CAC-695B-4EF7-0B8C692E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68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95DD57-4697-EEBD-4260-357B00A3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16A123D-F759-76E8-AB50-567E5392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82F9CC-E863-9793-6BE2-F5F8D510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50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EE5F1-763D-78A1-58C4-44DA04DC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179F9-149C-1C61-45A9-1292DDEC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02D738-5F04-C729-BB31-65BBF1DD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3ED755-F951-0D9D-84B8-8E2E51A0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65D4D5-F726-8CEF-28B1-CA85E40E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875205-12CB-9F66-EA73-77AE1DA8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07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C63A3-294C-7AE3-9BCD-1446268E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54BA4B4-878C-E2E8-99DE-384129FB9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C1667A-C049-74E8-6D7D-6EF93B595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9549C0-7DC9-56BF-1E6A-22440C16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8CC645-C962-EB8D-24E9-1F8002D9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87F053-86DD-F06E-5008-FF2A7E2E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18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C6F864-DBBF-6368-9720-FCE2DCA3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2959A0-DD09-F828-0B13-E125A78A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53BFA-076F-2622-E877-9AB30D9A1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0B4D-C3FC-8041-9909-497FC982AB28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756773-6862-F5EC-01FB-E84434DED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1AA13B-84C8-7403-E56B-A4C0EE81F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C3DD-08C2-1D40-B925-2B3F9C4F41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3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B0997738-2103-2CC0-0C70-C13932B84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1684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D3CC6C-08EF-46EC-6EBF-1D31F37AE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/>
              <a:t>Oogontsteking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52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7A443759-756F-113F-C4E1-895B59074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3466D28-D1E8-300F-270F-08EA3662B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46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9410F238-F8EA-8DC2-2560-33C6556C3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6" b="14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91B1511B-C415-D3CC-028C-E42CA348E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099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5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Oogontsteking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Oogontsteking</dc:title>
  <dc:creator>Andrea van Hooff</dc:creator>
  <cp:lastModifiedBy>Andrea van Hooff</cp:lastModifiedBy>
  <cp:revision>2</cp:revision>
  <dcterms:created xsi:type="dcterms:W3CDTF">2023-01-19T16:33:01Z</dcterms:created>
  <dcterms:modified xsi:type="dcterms:W3CDTF">2023-02-03T15:00:22Z</dcterms:modified>
</cp:coreProperties>
</file>