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516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1E92B-298D-FFA6-C4C7-AB74289E9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BE15370-28EC-AE61-BA8C-DF88D8C2FA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90A718-5E6D-13E7-B575-E71285698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A6F5-1EF1-654F-B3A6-CBB80C1CA061}" type="datetimeFigureOut">
              <a:rPr lang="nl-NL" smtClean="0"/>
              <a:t>22-2-2023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30CD9F-8468-3AA7-6EC6-DBA1B02DA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783CEF-78C7-7438-80C8-3CA32ECA3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D6618-B04C-A44A-B5F6-A4E09373061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854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F3EE0D-3D22-EDF1-9178-E730D5260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E990F72-490E-A59E-0AFB-8769364D3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0CDB9D-1571-2ABA-AEDD-360101E24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A6F5-1EF1-654F-B3A6-CBB80C1CA061}" type="datetimeFigureOut">
              <a:rPr lang="nl-NL" smtClean="0"/>
              <a:t>22-2-2023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46E304-CA5F-11BB-44E3-328EDBA43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E79842-7A9C-797D-364F-AABE7ADB2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D6618-B04C-A44A-B5F6-A4E09373061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2966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52A7220-8596-08F3-C0F2-82893B2FF0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FCBCEFD-1E12-B32F-8B2B-443D2F0F5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31865C-0D0B-C6CA-A082-B6816E6D6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A6F5-1EF1-654F-B3A6-CBB80C1CA061}" type="datetimeFigureOut">
              <a:rPr lang="nl-NL" smtClean="0"/>
              <a:t>22-2-2023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8AC9B9F-96D6-A7F1-3780-1F15306D1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4BB1CB-6930-68AC-AE5F-CF7C9050F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D6618-B04C-A44A-B5F6-A4E09373061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6292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F33D02-7E74-D7F3-D9FE-17B103925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A8B09D-2DC1-FAC5-8561-4C2953B0E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482EEE-5FEE-549C-29F1-666FC57FA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A6F5-1EF1-654F-B3A6-CBB80C1CA061}" type="datetimeFigureOut">
              <a:rPr lang="nl-NL" smtClean="0"/>
              <a:t>22-2-2023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3E5590F-00DA-08F9-4379-FF9232F9F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D9BB64-68BA-818A-CA3F-A0AB3F77B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D6618-B04C-A44A-B5F6-A4E09373061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348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2DD2A5-9525-7F30-992B-487E3BC2D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70E9020-1C5D-459A-6E84-36693319F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28BE38-0870-59ED-A4B0-1C0BB8BDA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A6F5-1EF1-654F-B3A6-CBB80C1CA061}" type="datetimeFigureOut">
              <a:rPr lang="nl-NL" smtClean="0"/>
              <a:t>22-2-2023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EC2DF5-B2AB-C387-2C64-F73729C1B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708932-7BF9-7756-B0E7-334DCA4E0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D6618-B04C-A44A-B5F6-A4E09373061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851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58D913-E6D2-DF5F-913A-910FA9129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54FFCE-1EA2-35BD-E526-F67B2C695C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93FE615-3B10-538B-3B5F-84FB31136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6DC6DEE-2850-F558-82F6-C732D41D1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A6F5-1EF1-654F-B3A6-CBB80C1CA061}" type="datetimeFigureOut">
              <a:rPr lang="nl-NL" smtClean="0"/>
              <a:t>22-2-2023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6CD58E8-2529-09BD-45E9-E69ED7E73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072A065-98B9-0682-8633-EE8015B24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D6618-B04C-A44A-B5F6-A4E09373061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746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F2737A-0E25-E321-C915-68774C8F9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B711D5-7F37-15B7-5737-E2A0FCE24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9201DA-F17D-B71F-E01D-F2FEB8177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9729315-04D6-FC00-9D10-A43A5226B0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45E22F0-5142-17F5-6EDA-85055DD61F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3B44FFB-BEC7-FA88-1A2E-38F850A82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A6F5-1EF1-654F-B3A6-CBB80C1CA061}" type="datetimeFigureOut">
              <a:rPr lang="nl-NL" smtClean="0"/>
              <a:t>22-2-2023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C3EBE03-093E-D056-342F-372F631E9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10DE3EF-0826-F8C7-E473-7B526F884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D6618-B04C-A44A-B5F6-A4E09373061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563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DBE7BA-A335-32E9-DEB3-CF491E412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ABA4FBE-16B4-F0A4-9702-C7FA265CB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A6F5-1EF1-654F-B3A6-CBB80C1CA061}" type="datetimeFigureOut">
              <a:rPr lang="nl-NL" smtClean="0"/>
              <a:t>22-2-2023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ED66C14-6CCC-EC8F-E127-47D1A379A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ABE0409-D836-27FE-E545-E7E76239A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D6618-B04C-A44A-B5F6-A4E09373061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199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E9DD17B-D5A8-60C7-7938-E6E8F5E9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A6F5-1EF1-654F-B3A6-CBB80C1CA061}" type="datetimeFigureOut">
              <a:rPr lang="nl-NL" smtClean="0"/>
              <a:t>22-2-2023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82434C8-7821-E96E-2EA5-DCD2D25F0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2F8F3B6-8FF2-E971-1EB4-37070D556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D6618-B04C-A44A-B5F6-A4E09373061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6331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B2AEFC-1292-B919-ACF9-EB9A290DC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CA82BB-D63D-99D3-A276-303FB5391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8868484-010C-BEEC-AA36-FFB2760DC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415AE49-CC6F-B706-537A-97EAE359C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A6F5-1EF1-654F-B3A6-CBB80C1CA061}" type="datetimeFigureOut">
              <a:rPr lang="nl-NL" smtClean="0"/>
              <a:t>22-2-2023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BF71443-6FC3-C9B0-14ED-C54EB6DF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5B026F9-7F0E-2A65-9E94-13DCABDDD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D6618-B04C-A44A-B5F6-A4E09373061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9154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5F39AA-4526-70ED-7896-03665EB0E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D7241F8-A3AD-973D-984E-B76EB748F2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CD3E152-7680-7F55-47DD-E6EF129C0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37E6D0E-EFEE-9CBB-00B9-FA6965235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A6F5-1EF1-654F-B3A6-CBB80C1CA061}" type="datetimeFigureOut">
              <a:rPr lang="nl-NL" smtClean="0"/>
              <a:t>22-2-2023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961E737-D9EC-7651-D674-C27D7D514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71A31D9-FE5B-3FEA-75E6-DF741862B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D6618-B04C-A44A-B5F6-A4E09373061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102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F6F9FDA-E617-B55F-B8CD-097023977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C589EF-21F0-E775-99F9-519B37D1C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DF6995-C233-647A-A7DB-309E7462A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7A6F5-1EF1-654F-B3A6-CBB80C1CA061}" type="datetimeFigureOut">
              <a:rPr lang="nl-NL" smtClean="0"/>
              <a:t>22-2-2023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E73BBE-9307-AE87-7469-980DA9C48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6C6D3A-0DE6-E2BD-207F-4E3BFB5AB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D6618-B04C-A44A-B5F6-A4E09373061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37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>
            <a:extLst>
              <a:ext uri="{FF2B5EF4-FFF2-40B4-BE49-F238E27FC236}">
                <a16:creationId xmlns:a16="http://schemas.microsoft.com/office/drawing/2014/main" id="{D9CA3EEF-4F4C-502F-1643-47F7D29B8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30" y="1366"/>
            <a:ext cx="6200338" cy="685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4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>
            <a:extLst>
              <a:ext uri="{FF2B5EF4-FFF2-40B4-BE49-F238E27FC236}">
                <a16:creationId xmlns:a16="http://schemas.microsoft.com/office/drawing/2014/main" id="{DAE13128-06FF-CF3B-E89B-249D42FC7D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373" y="136559"/>
            <a:ext cx="7866584" cy="8169146"/>
          </a:xfrm>
        </p:spPr>
      </p:pic>
    </p:spTree>
    <p:extLst>
      <p:ext uri="{BB962C8B-B14F-4D97-AF65-F5344CB8AC3E}">
        <p14:creationId xmlns:p14="http://schemas.microsoft.com/office/powerpoint/2010/main" val="4238966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>
            <a:extLst>
              <a:ext uri="{FF2B5EF4-FFF2-40B4-BE49-F238E27FC236}">
                <a16:creationId xmlns:a16="http://schemas.microsoft.com/office/drawing/2014/main" id="{C904656D-DAF5-65D5-DBCF-E24053C59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48" y="136560"/>
            <a:ext cx="6166762" cy="7136814"/>
          </a:xfrm>
        </p:spPr>
      </p:pic>
    </p:spTree>
    <p:extLst>
      <p:ext uri="{BB962C8B-B14F-4D97-AF65-F5344CB8AC3E}">
        <p14:creationId xmlns:p14="http://schemas.microsoft.com/office/powerpoint/2010/main" val="3008689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>
            <a:extLst>
              <a:ext uri="{FF2B5EF4-FFF2-40B4-BE49-F238E27FC236}">
                <a16:creationId xmlns:a16="http://schemas.microsoft.com/office/drawing/2014/main" id="{8D04DCA7-D09D-D4C4-B529-20357487A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244" y="0"/>
            <a:ext cx="6211390" cy="7032796"/>
          </a:xfrm>
        </p:spPr>
      </p:pic>
    </p:spTree>
    <p:extLst>
      <p:ext uri="{BB962C8B-B14F-4D97-AF65-F5344CB8AC3E}">
        <p14:creationId xmlns:p14="http://schemas.microsoft.com/office/powerpoint/2010/main" val="2165910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>
            <a:extLst>
              <a:ext uri="{FF2B5EF4-FFF2-40B4-BE49-F238E27FC236}">
                <a16:creationId xmlns:a16="http://schemas.microsoft.com/office/drawing/2014/main" id="{B1398E94-A7E3-DAC4-1039-5673A135A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902" y="751075"/>
            <a:ext cx="7434415" cy="8138925"/>
          </a:xfrm>
        </p:spPr>
      </p:pic>
    </p:spTree>
    <p:extLst>
      <p:ext uri="{BB962C8B-B14F-4D97-AF65-F5344CB8AC3E}">
        <p14:creationId xmlns:p14="http://schemas.microsoft.com/office/powerpoint/2010/main" val="1257210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>
            <a:extLst>
              <a:ext uri="{FF2B5EF4-FFF2-40B4-BE49-F238E27FC236}">
                <a16:creationId xmlns:a16="http://schemas.microsoft.com/office/drawing/2014/main" id="{C0786551-F00E-5FC0-EEE1-38409E56D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92" y="103601"/>
            <a:ext cx="6003139" cy="6976622"/>
          </a:xfrm>
        </p:spPr>
      </p:pic>
    </p:spTree>
    <p:extLst>
      <p:ext uri="{BB962C8B-B14F-4D97-AF65-F5344CB8AC3E}">
        <p14:creationId xmlns:p14="http://schemas.microsoft.com/office/powerpoint/2010/main" val="154006310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Andrea van Hooff</dc:creator>
  <cp:lastModifiedBy>C Peeters</cp:lastModifiedBy>
  <cp:revision>2</cp:revision>
  <dcterms:created xsi:type="dcterms:W3CDTF">2023-01-31T15:16:49Z</dcterms:created>
  <dcterms:modified xsi:type="dcterms:W3CDTF">2023-02-22T13:21:30Z</dcterms:modified>
</cp:coreProperties>
</file>