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30370-FDAC-698D-1331-2154E67B3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20F7E69-9DA5-5E74-45DF-890E641E4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7C5B28-2129-3E1A-5754-00186C66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8870-60D9-F340-A923-49AA3D6450F4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2D50A0-0AE6-AECD-EDC1-673ED897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A3F222-E4FE-5205-498F-2BFB270D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709C-25BE-E64D-9827-9AB6C0F28E3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14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F7C5E-1814-3825-1FEB-FE75DC6F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5F83CD-3ADF-C38A-91C1-A4EDB763D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F38DE7-126A-1CD0-4CE3-B7ADA3C7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8870-60D9-F340-A923-49AA3D6450F4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74F33D-C4F2-41F4-73C1-AF9EFF57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6B04A2-8221-F201-7D18-EB289939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709C-25BE-E64D-9827-9AB6C0F28E3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67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7E93BB0-1369-23FE-2384-1EC64F400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BC269B9-D74E-5023-C818-5F602B58C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46E5A4-AB21-E9BA-7ADA-7CFCC9AC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8870-60D9-F340-A923-49AA3D6450F4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988C21-55E0-1DDE-589F-CF3B3F19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AC8818-3709-792D-34FC-4FFCB309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709C-25BE-E64D-9827-9AB6C0F28E3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24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1754C-5C5D-AF4E-81C6-33BE71A0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3F68A2-35A0-8C6A-1E2C-D5D2766D8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E03AF9-28FA-DF52-6072-8B18CCB1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8870-60D9-F340-A923-49AA3D6450F4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AFFCCB-650A-7131-7D30-75C2FE35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789820-3D39-BFDA-DB54-010F5293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709C-25BE-E64D-9827-9AB6C0F28E3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81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07FB5-09B0-55DA-0308-0080BC7A5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3C475B-F577-8AFC-BB2A-8FF3C0C9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9E08BE-08FC-C542-D10B-579C78F62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8870-60D9-F340-A923-49AA3D6450F4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65722E-D8B8-5A64-D2F7-54910986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C4DE98-1FDB-12AF-927A-6AE6053D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709C-25BE-E64D-9827-9AB6C0F28E3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8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82929-7E7D-603C-1ED9-F1D971E6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485332-2447-D015-388E-DAE42349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036158-A0F0-BF21-EFC4-15C62EFA9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041317-88C6-5182-1D81-D0396701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8870-60D9-F340-A923-49AA3D6450F4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82AABA-21C7-D921-4AE9-7297D83F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134AFD-C8B2-9AAC-8360-877D43FE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709C-25BE-E64D-9827-9AB6C0F28E3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70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90156-821D-237D-8219-0BBF8C20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2DCFFD-4B50-E91A-7376-FF694D75A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BDC2A3C-1AFC-6FC8-5293-A557D37BE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125BD1-5F62-BB69-8D82-D524F0715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53A9368-A088-A88E-CA35-F4C06376A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941A395-570C-63B6-5EF0-EC3BEADB0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8870-60D9-F340-A923-49AA3D6450F4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C09FEBE-7E55-BD8A-2D2F-5FC3950C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CC5EEAF-0C69-B192-4C6D-C7C358E2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709C-25BE-E64D-9827-9AB6C0F28E3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23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1A1FA-657B-4162-543E-E6216B87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C1B198-4734-E99D-36C9-2510087C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8870-60D9-F340-A923-49AA3D6450F4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C4AA0C6-1936-E040-21BE-60DCCDEF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3667F7-616D-D535-CBC8-D1CC4223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709C-25BE-E64D-9827-9AB6C0F28E3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65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6D4AEB8-1175-001E-150D-850030F1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8870-60D9-F340-A923-49AA3D6450F4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CD830F-2F3D-03E7-4BE1-4E6D4F2F7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12F9F-2FF7-6CFE-433D-12EE77F5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709C-25BE-E64D-9827-9AB6C0F28E3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17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12276-46EE-8F00-722F-55E5C6E8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5F83E1-15A7-549C-908B-ACFBD5E3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0D080C-1770-3708-1055-6FCF5365E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7CBB6D-ABAC-9377-EE54-2D3540881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8870-60D9-F340-A923-49AA3D6450F4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BC57F8-EC60-FFC7-7648-2121E43A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0EFFC6-A52D-B94C-E6C1-F71C16E1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709C-25BE-E64D-9827-9AB6C0F28E3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94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AC71E-7609-BA0E-E311-0917F8FE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4FF174C-EA76-8615-A19A-E2A12BA10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7A4BCE-A9D4-E896-F3E4-597364AC3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05B189-1B09-D066-F47E-FCE3816E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8870-60D9-F340-A923-49AA3D6450F4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5788A0-7563-E02A-E50C-0D425635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39D2CA-1E2A-043C-84C7-66D2431B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709C-25BE-E64D-9827-9AB6C0F28E3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05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8C34C79-B49F-48DE-67A3-09AA2EE21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106A91-B7A7-09D7-23DF-95D609DE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7D14F4-E09F-28D7-FDE0-99CFDCBD8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8870-60D9-F340-A923-49AA3D6450F4}" type="datetimeFigureOut">
              <a:rPr lang="nl-NL" smtClean="0"/>
              <a:t>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E7D26F-CF63-F05C-F565-7FAE7438C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D2C9D8-7F57-ACE0-CFC0-7BEB6FA77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2709C-25BE-E64D-9827-9AB6C0F28E3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9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oetic, Mind-Bending Tour of the Fungal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2" y="314826"/>
            <a:ext cx="11706726" cy="63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831478-C7BA-B3B6-E6D1-3A5866A11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848" y="553453"/>
            <a:ext cx="10018294" cy="2225841"/>
          </a:xfrm>
        </p:spPr>
        <p:txBody>
          <a:bodyPr>
            <a:noAutofit/>
          </a:bodyPr>
          <a:lstStyle/>
          <a:p>
            <a:r>
              <a:rPr lang="nl-NL" sz="8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Schadelijke schimmels</a:t>
            </a:r>
          </a:p>
        </p:txBody>
      </p:sp>
    </p:spTree>
    <p:extLst>
      <p:ext uri="{BB962C8B-B14F-4D97-AF65-F5344CB8AC3E}">
        <p14:creationId xmlns:p14="http://schemas.microsoft.com/office/powerpoint/2010/main" val="260615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F4A24C90-2F29-6659-62AE-E4B4F6321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1" b="141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770" y="108284"/>
            <a:ext cx="388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Zwarte schimmel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52342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E16AA-AE0E-B101-8022-2FAF2ADD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907" y="5532437"/>
            <a:ext cx="5129463" cy="1325563"/>
          </a:xfrm>
        </p:spPr>
        <p:txBody>
          <a:bodyPr>
            <a:normAutofit/>
          </a:bodyPr>
          <a:lstStyle/>
          <a:p>
            <a:r>
              <a:rPr lang="nl-NL" sz="4000" dirty="0"/>
              <a:t>   </a:t>
            </a:r>
            <a:r>
              <a:rPr lang="nl-NL" sz="4000" dirty="0" smtClean="0"/>
              <a:t>                   </a:t>
            </a:r>
            <a:r>
              <a:rPr lang="nl-NL" sz="4000" dirty="0" smtClean="0">
                <a:latin typeface="+mn-lt"/>
              </a:rPr>
              <a:t>Kalknagels</a:t>
            </a:r>
            <a:endParaRPr lang="nl-NL" sz="4000" dirty="0">
              <a:latin typeface="+mn-lt"/>
            </a:endParaRP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6B039FF0-9CF6-87AC-9A52-F546DD5ED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" y="1349290"/>
            <a:ext cx="12130740" cy="3648774"/>
          </a:xfrm>
        </p:spPr>
      </p:pic>
    </p:spTree>
    <p:extLst>
      <p:ext uri="{BB962C8B-B14F-4D97-AF65-F5344CB8AC3E}">
        <p14:creationId xmlns:p14="http://schemas.microsoft.com/office/powerpoint/2010/main" val="84423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70E38433-96DB-9C08-7331-7572F5C42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151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88969" y="6015789"/>
            <a:ext cx="4201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Zwemmerseczeem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64857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35B1A1EE-B62C-A4F7-BC7F-7951DDD49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2" y="1255593"/>
            <a:ext cx="11853652" cy="4074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59901" y="5670053"/>
            <a:ext cx="1993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Spruw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32688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e kan je het levensgevaarlijke broodschimmel voorkomen? - i-S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611688"/>
            <a:ext cx="10420183" cy="60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82380" y="5993236"/>
            <a:ext cx="388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Broodschimmel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88916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Schadelijke schimmels</vt:lpstr>
      <vt:lpstr>PowerPoint Presentation</vt:lpstr>
      <vt:lpstr>                      Kalknagels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Schadelijke schimmels</dc:title>
  <dc:creator>Andrea van Hooff</dc:creator>
  <cp:lastModifiedBy>C Peeters</cp:lastModifiedBy>
  <cp:revision>5</cp:revision>
  <dcterms:created xsi:type="dcterms:W3CDTF">2023-01-16T16:14:00Z</dcterms:created>
  <dcterms:modified xsi:type="dcterms:W3CDTF">2023-03-06T15:20:20Z</dcterms:modified>
</cp:coreProperties>
</file>