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24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Fase di </a:t>
            </a:r>
            <a:r>
              <a:rPr lang="nl-NL" dirty="0" err="1" smtClean="0"/>
              <a:t>desaroyo</a:t>
            </a:r>
            <a:r>
              <a:rPr lang="nl-NL" dirty="0" smtClean="0"/>
              <a:t> di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chemeClr val="accent2">
                    <a:lumMod val="50000"/>
                  </a:schemeClr>
                </a:solidFill>
              </a:rPr>
              <a:t>Hende</a:t>
            </a:r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NL" sz="3600" dirty="0" err="1" smtClean="0">
                <a:solidFill>
                  <a:schemeClr val="accent2">
                    <a:lumMod val="50000"/>
                  </a:schemeClr>
                </a:solidFill>
              </a:rPr>
              <a:t>mata</a:t>
            </a:r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 y </a:t>
            </a:r>
            <a:r>
              <a:rPr lang="nl-NL" sz="3600" dirty="0" err="1" smtClean="0">
                <a:solidFill>
                  <a:schemeClr val="accent2">
                    <a:lumMod val="50000"/>
                  </a:schemeClr>
                </a:solidFill>
              </a:rPr>
              <a:t>bestia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6057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Di </a:t>
            </a:r>
            <a:r>
              <a:rPr lang="nl-NL" b="1" dirty="0" smtClean="0"/>
              <a:t>baby </a:t>
            </a:r>
            <a:r>
              <a:rPr lang="nl-NL" b="1" dirty="0" smtClean="0"/>
              <a:t>pa </a:t>
            </a:r>
            <a:r>
              <a:rPr lang="nl-NL" b="1" dirty="0" err="1" smtClean="0"/>
              <a:t>welo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905" y="1273629"/>
            <a:ext cx="9391952" cy="53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6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486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Di </a:t>
            </a:r>
            <a:r>
              <a:rPr lang="nl-NL" b="1" dirty="0" smtClean="0"/>
              <a:t>baby </a:t>
            </a:r>
            <a:r>
              <a:rPr lang="nl-NL" b="1" dirty="0" smtClean="0"/>
              <a:t>pa </a:t>
            </a:r>
            <a:r>
              <a:rPr lang="nl-NL" b="1" dirty="0" err="1" smtClean="0"/>
              <a:t>wela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21" y="1344490"/>
            <a:ext cx="10583865" cy="50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9734" y="400369"/>
            <a:ext cx="8596668" cy="506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b="1" dirty="0" smtClean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nl-NL" sz="3200" b="1" dirty="0" err="1" smtClean="0">
                <a:solidFill>
                  <a:schemeClr val="accent1">
                    <a:lumMod val="75000"/>
                  </a:schemeClr>
                </a:solidFill>
              </a:rPr>
              <a:t>batata</a:t>
            </a:r>
            <a:r>
              <a:rPr lang="nl-NL" sz="3200" b="1" dirty="0" smtClean="0">
                <a:solidFill>
                  <a:schemeClr val="accent1">
                    <a:lumMod val="75000"/>
                  </a:schemeClr>
                </a:solidFill>
              </a:rPr>
              <a:t> ta </a:t>
            </a:r>
            <a:r>
              <a:rPr lang="nl-NL" sz="3200" b="1" dirty="0" err="1" smtClean="0">
                <a:solidFill>
                  <a:schemeClr val="accent1">
                    <a:lumMod val="75000"/>
                  </a:schemeClr>
                </a:solidFill>
              </a:rPr>
              <a:t>crece</a:t>
            </a:r>
            <a:r>
              <a:rPr lang="nl-NL" sz="3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nl-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906780"/>
            <a:ext cx="109728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 </a:t>
            </a:r>
            <a:r>
              <a:rPr lang="nl-NL" dirty="0" err="1" smtClean="0"/>
              <a:t>webo</a:t>
            </a:r>
            <a:r>
              <a:rPr lang="nl-NL" dirty="0" smtClean="0"/>
              <a:t> pa </a:t>
            </a:r>
            <a:r>
              <a:rPr lang="nl-NL" smtClean="0"/>
              <a:t>barbulet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1" y="1371600"/>
            <a:ext cx="9254222" cy="52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65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26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Fase di desaroyo di</vt:lpstr>
      <vt:lpstr>Di baby pa welo</vt:lpstr>
      <vt:lpstr>Di baby pa wela </vt:lpstr>
      <vt:lpstr>PowerPoint Presentation</vt:lpstr>
      <vt:lpstr>Di webo pa barbulet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Peeters</dc:creator>
  <cp:lastModifiedBy>C Peeters</cp:lastModifiedBy>
  <cp:revision>4</cp:revision>
  <dcterms:created xsi:type="dcterms:W3CDTF">2021-09-24T14:48:36Z</dcterms:created>
  <dcterms:modified xsi:type="dcterms:W3CDTF">2021-10-27T17:20:10Z</dcterms:modified>
</cp:coreProperties>
</file>