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3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16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18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16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7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06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90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2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4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9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3283-D4ED-47FC-9870-38F9B466AC50}" type="datetimeFigureOut">
              <a:rPr lang="nl-NL" smtClean="0"/>
              <a:t>2-9-2021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59D8-BD27-4B8B-B9DC-C48B7E4D52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5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Kosuke</a:t>
            </a:r>
            <a:r>
              <a:rPr lang="nl-NL" dirty="0" smtClean="0"/>
              <a:t> </a:t>
            </a:r>
            <a:r>
              <a:rPr lang="nl-NL" dirty="0" err="1" smtClean="0"/>
              <a:t>Sugimoto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8800" dirty="0" smtClean="0"/>
              <a:t>SHOETREE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356238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479" y="207934"/>
            <a:ext cx="6305550" cy="630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7" y="1447801"/>
            <a:ext cx="4737373" cy="42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199571"/>
            <a:ext cx="9775371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9" y="217714"/>
            <a:ext cx="9731829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0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85" y="783771"/>
            <a:ext cx="5654931" cy="548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14" y="783771"/>
            <a:ext cx="5485040" cy="54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95263"/>
            <a:ext cx="8637815" cy="646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529" y="195263"/>
            <a:ext cx="3227614" cy="322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529" y="3422877"/>
            <a:ext cx="3227614" cy="32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9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Kosuke Sugimoto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Kosuke Sugimoto</dc:title>
  <dc:creator>C Peeters</dc:creator>
  <cp:lastModifiedBy>C Peeters</cp:lastModifiedBy>
  <cp:revision>3</cp:revision>
  <dcterms:created xsi:type="dcterms:W3CDTF">2021-09-02T16:11:30Z</dcterms:created>
  <dcterms:modified xsi:type="dcterms:W3CDTF">2021-09-02T18:10:23Z</dcterms:modified>
</cp:coreProperties>
</file>