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669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52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48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96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998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98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32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58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76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36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267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9C87-A872-470B-8367-2A48D9159806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FD80F-3A18-428B-8AB0-4D218B133AD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343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Piet Mondriaan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PowerPoint Presentatie activiteit 4.1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832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027" y="328863"/>
            <a:ext cx="5895474" cy="589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418" y="1214988"/>
            <a:ext cx="3084930" cy="412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96418" y="5516451"/>
            <a:ext cx="4069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Piet Mondriaan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14840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44" y="239127"/>
            <a:ext cx="9525000" cy="64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07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41" y="493301"/>
            <a:ext cx="11053011" cy="561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59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488" y="693820"/>
            <a:ext cx="10553533" cy="527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68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Piet Mondriaan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 Mondriaan</dc:title>
  <dc:creator>C Peeters</dc:creator>
  <cp:lastModifiedBy>C Peeters</cp:lastModifiedBy>
  <cp:revision>2</cp:revision>
  <dcterms:created xsi:type="dcterms:W3CDTF">2021-03-29T12:09:40Z</dcterms:created>
  <dcterms:modified xsi:type="dcterms:W3CDTF">2021-03-29T13:08:59Z</dcterms:modified>
</cp:coreProperties>
</file>