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39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81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09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94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31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25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64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885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02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2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82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64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83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22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41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30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53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BEE3F4-CE71-44CC-9D5D-989A96683E15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6042B8-E699-4FF8-99E7-3C7D8584FC8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211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Elkaar helpen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Actividad</a:t>
            </a:r>
            <a:r>
              <a:rPr lang="nl-NL" dirty="0" smtClean="0"/>
              <a:t> 3.3 </a:t>
            </a:r>
            <a:r>
              <a:rPr lang="nl-NL" dirty="0" err="1" smtClean="0"/>
              <a:t>Whizz-ARt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002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beeldingsresultaat voor gevallen ki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3" y="349857"/>
            <a:ext cx="9207610" cy="606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71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beeldingsresultaat voor reiken naar ie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77" y="270343"/>
            <a:ext cx="3337533" cy="5852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14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beeldingsresultaat voor full trashcan in classro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38" y="477078"/>
            <a:ext cx="5565912" cy="577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41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beeldingsresultaat voor 1 iemand op de wi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6" y="469126"/>
            <a:ext cx="10471868" cy="586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26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beeldingsresultaat voor baby huil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779228"/>
            <a:ext cx="9024731" cy="4611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68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beeldingsresultaat voor lonely k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69" y="866692"/>
            <a:ext cx="7744570" cy="5462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84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beeldingsresultaat voor dirty tab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0" y="262394"/>
            <a:ext cx="10169719" cy="5931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98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beeldingsresultaat voor gebroken ar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63" y="310101"/>
            <a:ext cx="6441192" cy="5984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83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beeldingsresultaat voor verwelkte plan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1" y="286247"/>
            <a:ext cx="7187978" cy="6265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9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beeldingsresultaat voor honden eten gev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74" y="238539"/>
            <a:ext cx="5169714" cy="6194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52741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</TotalTime>
  <Words>5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Elkaar helpen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Elkaar helpen</dc:title>
  <dc:creator>C Peeters</dc:creator>
  <cp:lastModifiedBy>C Peeters</cp:lastModifiedBy>
  <cp:revision>1</cp:revision>
  <dcterms:created xsi:type="dcterms:W3CDTF">2021-04-29T18:50:32Z</dcterms:created>
  <dcterms:modified xsi:type="dcterms:W3CDTF">2021-04-29T18:54:11Z</dcterms:modified>
</cp:coreProperties>
</file>