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83" r:id="rId5"/>
    <p:sldId id="286" r:id="rId6"/>
    <p:sldId id="287" r:id="rId7"/>
    <p:sldId id="260" r:id="rId8"/>
    <p:sldId id="288" r:id="rId9"/>
    <p:sldId id="289" r:id="rId10"/>
    <p:sldId id="290" r:id="rId11"/>
    <p:sldId id="291" r:id="rId12"/>
    <p:sldId id="2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85794" autoAdjust="0"/>
  </p:normalViewPr>
  <p:slideViewPr>
    <p:cSldViewPr snapToGrid="0">
      <p:cViewPr varScale="1">
        <p:scale>
          <a:sx n="102" d="100"/>
          <a:sy n="102" d="100"/>
        </p:scale>
        <p:origin x="138" y="6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424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12/2/2020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5158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98029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158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4632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98410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9043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25967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44006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8426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</a:t>
            </a:r>
            <a:br>
              <a:rPr lang="en-US" noProof="0"/>
            </a:br>
            <a:r>
              <a:rPr lang="en-US" noProof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b="1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55" y="1753860"/>
            <a:ext cx="5301960" cy="331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1272" y="842712"/>
            <a:ext cx="4635928" cy="2494045"/>
          </a:xfrm>
        </p:spPr>
        <p:txBody>
          <a:bodyPr/>
          <a:lstStyle/>
          <a:p>
            <a:r>
              <a:rPr lang="en-US" sz="5400" dirty="0" err="1" smtClean="0"/>
              <a:t>Feestmutsen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E98AA7-EEC8-4349-B75F-8C7B0A80C3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78081" y="2121356"/>
            <a:ext cx="2430801" cy="2430801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553408" y="2810559"/>
            <a:ext cx="2080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 smtClean="0"/>
              <a:t>Whizz</a:t>
            </a:r>
            <a:r>
              <a:rPr lang="nl-NL" sz="3600" dirty="0" smtClean="0"/>
              <a:t>-Art</a:t>
            </a:r>
          </a:p>
          <a:p>
            <a:r>
              <a:rPr lang="nl-NL" sz="3600" dirty="0" smtClean="0"/>
              <a:t>Thema 4B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8092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247BA36B-90FB-47C0-BAF0-6F1E2FA5C7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 descr="Baby Birthday Ha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5" y="290762"/>
            <a:ext cx="5582653" cy="57571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491663" y="2582779"/>
            <a:ext cx="423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chemeClr val="bg1"/>
                </a:solidFill>
              </a:rPr>
              <a:t>Verjaardag</a:t>
            </a:r>
            <a:endParaRPr lang="nl-NL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2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247BA36B-90FB-47C0-BAF0-6F1E2FA5C7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Image result for christmas ha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64" y="210552"/>
            <a:ext cx="5620352" cy="59496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491663" y="2582779"/>
            <a:ext cx="423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chemeClr val="bg1"/>
                </a:solidFill>
              </a:rPr>
              <a:t>Kerst</a:t>
            </a:r>
            <a:endParaRPr lang="nl-NL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66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247BA36B-90FB-47C0-BAF0-6F1E2FA5C7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Picture 10" descr="Image result for graduation ha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5" y="320841"/>
            <a:ext cx="5919537" cy="595162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491663" y="2582779"/>
            <a:ext cx="423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err="1" smtClean="0">
                <a:solidFill>
                  <a:schemeClr val="bg1"/>
                </a:solidFill>
              </a:rPr>
              <a:t>Graduation</a:t>
            </a:r>
            <a:endParaRPr lang="nl-NL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28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247BA36B-90FB-47C0-BAF0-6F1E2FA5C7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 descr="See the source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23" y="1572126"/>
            <a:ext cx="5792888" cy="42030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491663" y="2582779"/>
            <a:ext cx="423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chemeClr val="bg1"/>
                </a:solidFill>
              </a:rPr>
              <a:t>Nieuwjaar</a:t>
            </a:r>
            <a:endParaRPr lang="nl-NL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66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247BA36B-90FB-47C0-BAF0-6F1E2FA5C7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 descr="Image result for halloween ho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6" y="465221"/>
            <a:ext cx="5406189" cy="53580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491663" y="2582779"/>
            <a:ext cx="423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chemeClr val="bg1"/>
                </a:solidFill>
              </a:rPr>
              <a:t>Halloween</a:t>
            </a:r>
            <a:endParaRPr lang="nl-NL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683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247BA36B-90FB-47C0-BAF0-6F1E2FA5C7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 descr="Image result for koningsdag ho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11" y="323348"/>
            <a:ext cx="5093552" cy="60620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491663" y="2582779"/>
            <a:ext cx="423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chemeClr val="bg1"/>
                </a:solidFill>
              </a:rPr>
              <a:t>Koningsdag</a:t>
            </a:r>
            <a:endParaRPr lang="nl-NL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112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247BA36B-90FB-47C0-BAF0-6F1E2FA5C7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See the source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53" y="2951747"/>
            <a:ext cx="3465093" cy="31602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491663" y="2582779"/>
            <a:ext cx="423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chemeClr val="bg1"/>
                </a:solidFill>
              </a:rPr>
              <a:t>Sinterklaas/Piet</a:t>
            </a:r>
            <a:endParaRPr lang="nl-NL" sz="4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mij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6" y="226511"/>
            <a:ext cx="2160803" cy="298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043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247BA36B-90FB-47C0-BAF0-6F1E2FA5C7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91663" y="2582779"/>
            <a:ext cx="4237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chemeClr val="bg1"/>
                </a:solidFill>
              </a:rPr>
              <a:t>Carnaval</a:t>
            </a:r>
            <a:endParaRPr lang="nl-NL" sz="4800" dirty="0">
              <a:solidFill>
                <a:schemeClr val="bg1"/>
              </a:solidFill>
            </a:endParaRPr>
          </a:p>
        </p:txBody>
      </p:sp>
      <p:pic>
        <p:nvPicPr>
          <p:cNvPr id="2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99" y="855152"/>
            <a:ext cx="5199659" cy="519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730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835393_Blue spheres pitch deck_RVA_v5" id="{B31999E4-CF41-4147-9146-E7AA12BD45BB}" vid="{47A86861-C4F7-4F19-9461-7399990DDE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E72E99-0076-433E-AD3A-575A11FAB7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247F30-5811-40C0-99EC-CF53200590BE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71af3243-3dd4-4a8d-8c0d-dd76da1f02a5"/>
    <ds:schemaRef ds:uri="http://purl.org/dc/elements/1.1/"/>
    <ds:schemaRef ds:uri="16c05727-aa75-4e4a-9b5f-8a80a1165891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97392B02-48CE-4E37-9DE8-753DC8DEBC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pitch deck</Template>
  <TotalTime>0</TotalTime>
  <Words>29</Words>
  <Application>Microsoft Office PowerPoint</Application>
  <PresentationFormat>Widescreen</PresentationFormat>
  <Paragraphs>28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Corbel</vt:lpstr>
      <vt:lpstr>Times New Roman</vt:lpstr>
      <vt:lpstr>Office Theme</vt:lpstr>
      <vt:lpstr>Feestmutsen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2020-12-02T11:39:47Z</dcterms:created>
  <dcterms:modified xsi:type="dcterms:W3CDTF">2020-12-02T12:08:56Z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