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Wc-rol spelletjes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78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253" y="5257800"/>
            <a:ext cx="6047874" cy="1600200"/>
          </a:xfrm>
        </p:spPr>
        <p:txBody>
          <a:bodyPr/>
          <a:lstStyle/>
          <a:p>
            <a:pPr algn="ctr"/>
            <a:r>
              <a:rPr lang="nl-NL" dirty="0" smtClean="0"/>
              <a:t>KNIKKERBAAN IN EEN DOOS</a:t>
            </a:r>
            <a:endParaRPr lang="nl-NL" dirty="0"/>
          </a:p>
        </p:txBody>
      </p:sp>
      <p:pic>
        <p:nvPicPr>
          <p:cNvPr id="5" name="Content Placeholder 4" descr="https://i.pinimg.com/564x/22/f4/f4/22f4f44b8d3bc78cf630359bb4a2fe9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256675"/>
            <a:ext cx="11341769" cy="5967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22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18/1b/fc/181bfc0d52f5da6972b526783da693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5" y="417096"/>
            <a:ext cx="4604084" cy="57518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89748" y="5865763"/>
            <a:ext cx="8610600" cy="1293028"/>
          </a:xfrm>
        </p:spPr>
        <p:txBody>
          <a:bodyPr/>
          <a:lstStyle/>
          <a:p>
            <a:r>
              <a:rPr lang="nl-NL" dirty="0" smtClean="0"/>
              <a:t>Bowlen</a:t>
            </a:r>
            <a:endParaRPr lang="nl-NL" dirty="0"/>
          </a:p>
        </p:txBody>
      </p:sp>
      <p:pic>
        <p:nvPicPr>
          <p:cNvPr id="3" name="Picture 2" descr="https://i.pinimg.com/564x/b0/80/33/b08033f329087f4f69e361bc1c0f86d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417096"/>
            <a:ext cx="4828674" cy="5751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94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32" y="0"/>
            <a:ext cx="8610600" cy="1293028"/>
          </a:xfrm>
        </p:spPr>
        <p:txBody>
          <a:bodyPr/>
          <a:lstStyle/>
          <a:p>
            <a:r>
              <a:rPr lang="nl-NL" dirty="0" smtClean="0"/>
              <a:t>Knikkeren</a:t>
            </a:r>
            <a:endParaRPr lang="nl-NL" dirty="0"/>
          </a:p>
        </p:txBody>
      </p:sp>
      <p:pic>
        <p:nvPicPr>
          <p:cNvPr id="3" name="Picture 2" descr="https://i.pinimg.com/564x/00/c4/dd/00c4dd2ee5e173717c96b0dd9c5b80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9" y="1293028"/>
            <a:ext cx="10250906" cy="5428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ick and easy toilet paper roll craf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3446" y="-1493964"/>
            <a:ext cx="6256423" cy="98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0421"/>
            <a:ext cx="8610600" cy="1293028"/>
          </a:xfrm>
        </p:spPr>
        <p:txBody>
          <a:bodyPr/>
          <a:lstStyle/>
          <a:p>
            <a:r>
              <a:rPr lang="nl-NL" dirty="0" smtClean="0"/>
              <a:t>Kikkervangspel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19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978" y="5727031"/>
            <a:ext cx="8610600" cy="1293028"/>
          </a:xfrm>
        </p:spPr>
        <p:txBody>
          <a:bodyPr/>
          <a:lstStyle/>
          <a:p>
            <a:r>
              <a:rPr lang="nl-NL" dirty="0" smtClean="0"/>
              <a:t>Knikkerbaan op de muur</a:t>
            </a:r>
            <a:endParaRPr lang="nl-NL" dirty="0"/>
          </a:p>
        </p:txBody>
      </p:sp>
      <p:pic>
        <p:nvPicPr>
          <p:cNvPr id="5" name="Picture 4" descr="https://secretdadsociety.files.wordpress.com/2015/02/img_7872.jpg%3Fw%3D6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63" y="513347"/>
            <a:ext cx="8851232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01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Baard in de wind</a:t>
            </a:r>
            <a:endParaRPr lang="nl-NL" dirty="0"/>
          </a:p>
        </p:txBody>
      </p:sp>
      <p:pic>
        <p:nvPicPr>
          <p:cNvPr id="3" name="Picture 2" descr="heenenweer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2" y="1796717"/>
            <a:ext cx="10218821" cy="433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45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085" y="1106905"/>
            <a:ext cx="5027814" cy="5349792"/>
          </a:xfrm>
          <a:prstGeom prst="rect">
            <a:avLst/>
          </a:prstGeom>
        </p:spPr>
      </p:pic>
      <p:pic>
        <p:nvPicPr>
          <p:cNvPr id="3" name="Picture 2" descr="https://i.pinimg.com/564x/e1/8a/b3/e18ab3cf04492e539561b36f5e5d95f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7" y="577517"/>
            <a:ext cx="5022181" cy="58791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26" y="465223"/>
            <a:ext cx="8610600" cy="1293028"/>
          </a:xfrm>
        </p:spPr>
        <p:txBody>
          <a:bodyPr/>
          <a:lstStyle/>
          <a:p>
            <a:r>
              <a:rPr lang="nl-NL" dirty="0" smtClean="0"/>
              <a:t>knikkerbaan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62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pjesgooien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998620"/>
            <a:ext cx="11057020" cy="56748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021" y="202899"/>
            <a:ext cx="8610600" cy="1293028"/>
          </a:xfrm>
        </p:spPr>
        <p:txBody>
          <a:bodyPr/>
          <a:lstStyle/>
          <a:p>
            <a:r>
              <a:rPr lang="nl-NL" dirty="0" smtClean="0"/>
              <a:t>Propjes </a:t>
            </a:r>
            <a:r>
              <a:rPr lang="nl-NL" dirty="0" smtClean="0"/>
              <a:t>gooispel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31969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</TotalTime>
  <Words>20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Wc-rol spelletjes</vt:lpstr>
      <vt:lpstr>KNIKKERBAAN IN EEN DOOS</vt:lpstr>
      <vt:lpstr>Bowlen</vt:lpstr>
      <vt:lpstr>Knikkeren</vt:lpstr>
      <vt:lpstr>Kikkervangspel</vt:lpstr>
      <vt:lpstr>Knikkerbaan op de muur</vt:lpstr>
      <vt:lpstr>Baard in de wind</vt:lpstr>
      <vt:lpstr>knikkerbaan</vt:lpstr>
      <vt:lpstr>Propjes gooispel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Wc-rol spelletjes</dc:title>
  <dc:creator>C Peeters</dc:creator>
  <cp:lastModifiedBy>DEA Admin</cp:lastModifiedBy>
  <cp:revision>4</cp:revision>
  <dcterms:created xsi:type="dcterms:W3CDTF">2020-10-05T17:06:09Z</dcterms:created>
  <dcterms:modified xsi:type="dcterms:W3CDTF">2021-02-02T15:17:57Z</dcterms:modified>
</cp:coreProperties>
</file>