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5" r:id="rId3"/>
    <p:sldId id="267" r:id="rId4"/>
    <p:sldId id="268" r:id="rId5"/>
    <p:sldId id="266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8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D2F95-F6C4-46DE-BE45-7B1247E4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Whizz-Art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87E10-7B84-4137-93A2-1A76C027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Tema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3A Mi </a:t>
            </a:r>
            <a:r>
              <a:rPr lang="en-US" sz="4000" dirty="0" err="1">
                <a:solidFill>
                  <a:srgbClr val="FFFFFF"/>
                </a:solidFill>
              </a:rPr>
              <a:t>cas</a:t>
            </a:r>
            <a:r>
              <a:rPr lang="en-US" sz="4000" dirty="0">
                <a:solidFill>
                  <a:srgbClr val="FFFFFF"/>
                </a:solidFill>
              </a:rPr>
              <a:t>, mi </a:t>
            </a:r>
            <a:r>
              <a:rPr lang="en-US" sz="4000" dirty="0" err="1">
                <a:solidFill>
                  <a:srgbClr val="FFFFFF"/>
                </a:solidFill>
              </a:rPr>
              <a:t>bario</a:t>
            </a:r>
            <a:endParaRPr lang="en-US" sz="4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Presentacion</a:t>
            </a:r>
            <a:r>
              <a:rPr lang="en-US" dirty="0" smtClean="0">
                <a:solidFill>
                  <a:srgbClr val="FFFFFF"/>
                </a:solidFill>
              </a:rPr>
              <a:t> 5: </a:t>
            </a:r>
            <a:r>
              <a:rPr lang="en-US" dirty="0" err="1" smtClean="0">
                <a:solidFill>
                  <a:srgbClr val="FFFFFF"/>
                </a:solidFill>
              </a:rPr>
              <a:t>Cas</a:t>
            </a:r>
            <a:r>
              <a:rPr lang="en-US" dirty="0" smtClean="0">
                <a:solidFill>
                  <a:srgbClr val="FFFFFF"/>
                </a:solidFill>
              </a:rPr>
              <a:t> di </a:t>
            </a:r>
            <a:r>
              <a:rPr lang="en-US" smtClean="0">
                <a:solidFill>
                  <a:srgbClr val="FFFFFF"/>
                </a:solidFill>
              </a:rPr>
              <a:t>bestia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00">
        <p:cover/>
      </p:transition>
    </mc:Choice>
    <mc:Fallback xmlns="">
      <p:transition spd="slow" advClick="0" advTm="4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boomstam</a:t>
            </a:r>
            <a:endParaRPr lang="en-US" sz="4000" dirty="0"/>
          </a:p>
        </p:txBody>
      </p:sp>
      <p:pic>
        <p:nvPicPr>
          <p:cNvPr id="7" name="Picture 6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91" y="376808"/>
            <a:ext cx="8586223" cy="5931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4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mierenhoop</a:t>
            </a:r>
            <a:endParaRPr lang="en-US" sz="4000" dirty="0"/>
          </a:p>
        </p:txBody>
      </p:sp>
      <p:pic>
        <p:nvPicPr>
          <p:cNvPr id="7" name="Picture 6" descr="Image result for mierenne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4" y="512521"/>
            <a:ext cx="8431239" cy="585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9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23" y="655104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nest</a:t>
            </a:r>
            <a:endParaRPr lang="en-US" sz="4000" dirty="0"/>
          </a:p>
        </p:txBody>
      </p:sp>
      <p:pic>
        <p:nvPicPr>
          <p:cNvPr id="7" name="Picture 6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66" y="487836"/>
            <a:ext cx="9517111" cy="5827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Onder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bladeren</a:t>
            </a:r>
            <a:endParaRPr lang="en-US" sz="4000" dirty="0"/>
          </a:p>
        </p:txBody>
      </p:sp>
      <p:pic>
        <p:nvPicPr>
          <p:cNvPr id="7" name="Picture 6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92" y="376809"/>
            <a:ext cx="8773193" cy="6016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1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hol</a:t>
            </a:r>
            <a:endParaRPr lang="en-US" sz="4000" dirty="0"/>
          </a:p>
        </p:txBody>
      </p:sp>
      <p:pic>
        <p:nvPicPr>
          <p:cNvPr id="7" name="Picture 6" descr="Image result for berenh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89" y="432500"/>
            <a:ext cx="9598940" cy="5836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8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bijennest</a:t>
            </a:r>
            <a:endParaRPr lang="en-US" sz="4000" dirty="0"/>
          </a:p>
        </p:txBody>
      </p:sp>
      <p:pic>
        <p:nvPicPr>
          <p:cNvPr id="7" name="Picture 6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26" y="483513"/>
            <a:ext cx="8866181" cy="609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grot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63" y="376809"/>
            <a:ext cx="9386806" cy="60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6D3B-D255-45E3-AD2E-3C81E306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76809"/>
            <a:ext cx="4144220" cy="1499616"/>
          </a:xfrm>
        </p:spPr>
        <p:txBody>
          <a:bodyPr>
            <a:normAutofit/>
          </a:bodyPr>
          <a:lstStyle/>
          <a:p>
            <a:r>
              <a:rPr lang="en-US" sz="4000" smtClean="0"/>
              <a:t>hondenhok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76" y="209399"/>
            <a:ext cx="4846967" cy="64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flash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Whizz-Art </vt:lpstr>
      <vt:lpstr>boomstam</vt:lpstr>
      <vt:lpstr>mierenhoop</vt:lpstr>
      <vt:lpstr>nest</vt:lpstr>
      <vt:lpstr>Onder  bladeren</vt:lpstr>
      <vt:lpstr>hol</vt:lpstr>
      <vt:lpstr>bijennest</vt:lpstr>
      <vt:lpstr>grot</vt:lpstr>
      <vt:lpstr>hondenhok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Whizz-Art</dc:title>
  <dc:creator>Jurgen Van der meer</dc:creator>
  <cp:lastModifiedBy>C Peeters</cp:lastModifiedBy>
  <cp:revision>16</cp:revision>
  <dcterms:created xsi:type="dcterms:W3CDTF">2019-12-02T17:41:43Z</dcterms:created>
  <dcterms:modified xsi:type="dcterms:W3CDTF">2020-06-22T17:52:05Z</dcterms:modified>
</cp:coreProperties>
</file>