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65" r:id="rId3"/>
    <p:sldId id="267" r:id="rId4"/>
    <p:sldId id="268" r:id="rId5"/>
    <p:sldId id="266" r:id="rId6"/>
    <p:sldId id="270" r:id="rId7"/>
    <p:sldId id="271" r:id="rId8"/>
    <p:sldId id="272" r:id="rId9"/>
    <p:sldId id="273" r:id="rId10"/>
    <p:sldId id="274" r:id="rId11"/>
    <p:sldId id="27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0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81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70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30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09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00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77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36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72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6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A87A34-81AB-432B-8DAE-1953F412C126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18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FD2F95-F6C4-46DE-BE45-7B1247E4F4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3224" y="1105351"/>
            <a:ext cx="6353967" cy="3023981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</a:rPr>
              <a:t>Whizz-Art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487E10-7B84-4137-93A2-1A76C02745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3224" y="4297556"/>
            <a:ext cx="6353968" cy="1433391"/>
          </a:xfrm>
        </p:spPr>
        <p:txBody>
          <a:bodyPr anchor="t">
            <a:normAutofit/>
          </a:bodyPr>
          <a:lstStyle/>
          <a:p>
            <a:r>
              <a:rPr lang="en-US" sz="4000" dirty="0" err="1" smtClean="0">
                <a:solidFill>
                  <a:srgbClr val="FFFFFF"/>
                </a:solidFill>
              </a:rPr>
              <a:t>Tema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>
                <a:solidFill>
                  <a:srgbClr val="FFFFFF"/>
                </a:solidFill>
              </a:rPr>
              <a:t>3A Mi </a:t>
            </a:r>
            <a:r>
              <a:rPr lang="en-US" sz="4000" dirty="0" err="1">
                <a:solidFill>
                  <a:srgbClr val="FFFFFF"/>
                </a:solidFill>
              </a:rPr>
              <a:t>cas</a:t>
            </a:r>
            <a:r>
              <a:rPr lang="en-US" sz="4000" dirty="0">
                <a:solidFill>
                  <a:srgbClr val="FFFFFF"/>
                </a:solidFill>
              </a:rPr>
              <a:t>, mi </a:t>
            </a:r>
            <a:r>
              <a:rPr lang="en-US" sz="4000" dirty="0" err="1">
                <a:solidFill>
                  <a:srgbClr val="FFFFFF"/>
                </a:solidFill>
              </a:rPr>
              <a:t>bario</a:t>
            </a:r>
            <a:endParaRPr lang="en-US" sz="4000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err="1" smtClean="0">
                <a:solidFill>
                  <a:srgbClr val="FFFFFF"/>
                </a:solidFill>
              </a:rPr>
              <a:t>Presentacion</a:t>
            </a:r>
            <a:r>
              <a:rPr lang="en-US" dirty="0" smtClean="0">
                <a:solidFill>
                  <a:srgbClr val="FFFFFF"/>
                </a:solidFill>
              </a:rPr>
              <a:t> 4: </a:t>
            </a:r>
            <a:r>
              <a:rPr lang="en-US" dirty="0" err="1" smtClean="0">
                <a:solidFill>
                  <a:srgbClr val="FFFFFF"/>
                </a:solidFill>
              </a:rPr>
              <a:t>Sorto</a:t>
            </a:r>
            <a:r>
              <a:rPr lang="en-US" dirty="0" smtClean="0">
                <a:solidFill>
                  <a:srgbClr val="FFFFFF"/>
                </a:solidFill>
              </a:rPr>
              <a:t> di </a:t>
            </a:r>
            <a:r>
              <a:rPr lang="en-US" dirty="0" err="1" smtClean="0">
                <a:solidFill>
                  <a:srgbClr val="FFFFFF"/>
                </a:solidFill>
              </a:rPr>
              <a:t>edificio</a:t>
            </a:r>
            <a:r>
              <a:rPr lang="en-US" dirty="0" smtClean="0">
                <a:solidFill>
                  <a:srgbClr val="FFFFFF"/>
                </a:solidFill>
              </a:rPr>
              <a:t> y </a:t>
            </a:r>
            <a:r>
              <a:rPr lang="en-US" dirty="0" err="1" smtClean="0">
                <a:solidFill>
                  <a:srgbClr val="FFFFFF"/>
                </a:solidFill>
              </a:rPr>
              <a:t>casnan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na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mundo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170DF7D-4686-4BD5-A9CD-C896492846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6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4000">
        <p:cover/>
      </p:transition>
    </mc:Choice>
    <mc:Fallback xmlns="">
      <p:transition spd="slow" advClick="0" advTm="4000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D6D3B-D255-45E3-AD2E-3C81E3065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376809"/>
            <a:ext cx="4144220" cy="1499616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krot</a:t>
            </a:r>
            <a:endParaRPr lang="en-US" sz="4000" dirty="0"/>
          </a:p>
        </p:txBody>
      </p:sp>
      <p:pic>
        <p:nvPicPr>
          <p:cNvPr id="5" name="Picture 4" descr="Afbeeldingsresultaat voor krottenwij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593" y="376809"/>
            <a:ext cx="9390878" cy="5977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138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4000">
        <p14:flash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D6D3B-D255-45E3-AD2E-3C81E3065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376809"/>
            <a:ext cx="4144220" cy="149961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Adobe huis </a:t>
            </a:r>
            <a:endParaRPr lang="en-US" sz="4000" dirty="0"/>
          </a:p>
        </p:txBody>
      </p:sp>
      <p:pic>
        <p:nvPicPr>
          <p:cNvPr id="3" name="Picture 2" descr="Afbeeldingsresultaat voor adobe hui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196" y="447675"/>
            <a:ext cx="8484515" cy="5836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749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4000">
        <p14:flash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D6D3B-D255-45E3-AD2E-3C81E3065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376809"/>
            <a:ext cx="4144220" cy="1499616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iglo</a:t>
            </a:r>
            <a:endParaRPr lang="en-US" sz="4000" dirty="0"/>
          </a:p>
        </p:txBody>
      </p:sp>
      <p:pic>
        <p:nvPicPr>
          <p:cNvPr id="6" name="Picture 5" descr="Gerelateerde afbeeldi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832" y="595796"/>
            <a:ext cx="9322144" cy="5750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149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4000">
        <p14:flash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D6D3B-D255-45E3-AD2E-3C81E3065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376809"/>
            <a:ext cx="4144220" cy="149961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tipi</a:t>
            </a:r>
            <a:endParaRPr lang="en-US" sz="4000" dirty="0"/>
          </a:p>
        </p:txBody>
      </p:sp>
      <p:pic>
        <p:nvPicPr>
          <p:cNvPr id="6" name="Picture 5" descr="See the source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567" y="376809"/>
            <a:ext cx="9747148" cy="60162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199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4000">
        <p14:flash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D6D3B-D255-45E3-AD2E-3C81E3065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623" y="655104"/>
            <a:ext cx="4144220" cy="1499616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paalwoning</a:t>
            </a:r>
            <a:endParaRPr lang="en-US" sz="4000" dirty="0"/>
          </a:p>
        </p:txBody>
      </p:sp>
      <p:pic>
        <p:nvPicPr>
          <p:cNvPr id="6" name="Picture 5" descr="Afbeeldingsresultaat voor paalwoni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882" y="491425"/>
            <a:ext cx="8493572" cy="5886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898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4000">
        <p14:flash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D6D3B-D255-45E3-AD2E-3C81E3065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376809"/>
            <a:ext cx="4144220" cy="149961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yurt</a:t>
            </a:r>
            <a:endParaRPr lang="en-US" sz="4000" dirty="0"/>
          </a:p>
        </p:txBody>
      </p:sp>
      <p:pic>
        <p:nvPicPr>
          <p:cNvPr id="6" name="Picture 5" descr="Afbeeldingsresultaat voor yur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095" y="376809"/>
            <a:ext cx="9332644" cy="59077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418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4000">
        <p14:flash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D6D3B-D255-45E3-AD2E-3C81E3065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376809"/>
            <a:ext cx="4144220" cy="1499616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woonboot</a:t>
            </a:r>
            <a:endParaRPr lang="en-US" sz="4000" dirty="0"/>
          </a:p>
        </p:txBody>
      </p:sp>
      <p:pic>
        <p:nvPicPr>
          <p:cNvPr id="6" name="Picture 5" descr="Afbeeldingsresultaat voor woonboo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8" y="376808"/>
            <a:ext cx="8736718" cy="6116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689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4000">
        <p14:flash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D6D3B-D255-45E3-AD2E-3C81E3065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376809"/>
            <a:ext cx="4144220" cy="1499616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boomhut</a:t>
            </a:r>
            <a:endParaRPr lang="en-US" sz="4000" dirty="0"/>
          </a:p>
        </p:txBody>
      </p:sp>
      <p:pic>
        <p:nvPicPr>
          <p:cNvPr id="6" name="Picture 5" descr="Afbeeldingsresultaat voor boomhu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783" y="376809"/>
            <a:ext cx="8842935" cy="59077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735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4000">
        <p14:flash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D6D3B-D255-45E3-AD2E-3C81E3065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376809"/>
            <a:ext cx="4144220" cy="1499616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wolkenkrabber</a:t>
            </a:r>
            <a:endParaRPr lang="en-US" sz="4000" dirty="0"/>
          </a:p>
        </p:txBody>
      </p:sp>
      <p:pic>
        <p:nvPicPr>
          <p:cNvPr id="6" name="Picture 5" descr="Afbeeldingsresultaat voor wolkenkrabb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408" y="144124"/>
            <a:ext cx="5731510" cy="6636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498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4000">
        <p14:flash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D6D3B-D255-45E3-AD2E-3C81E3065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376809"/>
            <a:ext cx="4144220" cy="1499616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kasteel</a:t>
            </a:r>
            <a:endParaRPr lang="en-US" sz="4000" dirty="0"/>
          </a:p>
        </p:txBody>
      </p:sp>
      <p:pic>
        <p:nvPicPr>
          <p:cNvPr id="4" name="Picture 3" descr="Afbeeldingsresultaat voor kastee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898" y="1360692"/>
            <a:ext cx="9989809" cy="48231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56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4000">
        <p14:flash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29</Words>
  <Application>Microsoft Office PowerPoint</Application>
  <PresentationFormat>Widescreen</PresentationFormat>
  <Paragraphs>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Tw Cen MT</vt:lpstr>
      <vt:lpstr>Tw Cen MT Condensed</vt:lpstr>
      <vt:lpstr>Wingdings 3</vt:lpstr>
      <vt:lpstr>Integral</vt:lpstr>
      <vt:lpstr>Whizz-Art </vt:lpstr>
      <vt:lpstr>iglo</vt:lpstr>
      <vt:lpstr>tipi</vt:lpstr>
      <vt:lpstr>paalwoning</vt:lpstr>
      <vt:lpstr>yurt</vt:lpstr>
      <vt:lpstr>woonboot</vt:lpstr>
      <vt:lpstr>boomhut</vt:lpstr>
      <vt:lpstr>wolkenkrabber</vt:lpstr>
      <vt:lpstr>kasteel</vt:lpstr>
      <vt:lpstr>krot</vt:lpstr>
      <vt:lpstr>Adobe huis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Whizz-Art</dc:title>
  <dc:creator>Jurgen Van der meer</dc:creator>
  <cp:lastModifiedBy>C Peeters</cp:lastModifiedBy>
  <cp:revision>14</cp:revision>
  <dcterms:created xsi:type="dcterms:W3CDTF">2019-12-02T17:41:43Z</dcterms:created>
  <dcterms:modified xsi:type="dcterms:W3CDTF">2020-06-22T17:51:44Z</dcterms:modified>
</cp:coreProperties>
</file>