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5" r:id="rId3"/>
    <p:sldId id="267" r:id="rId4"/>
    <p:sldId id="268" r:id="rId5"/>
    <p:sldId id="266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81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0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30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9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6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1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FD2F95-F6C4-46DE-BE45-7B1247E4F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Whizz-Art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87E10-7B84-4137-93A2-1A76C0274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</a:rPr>
              <a:t>Tema</a:t>
            </a:r>
            <a:r>
              <a:rPr lang="en-US" sz="4000" dirty="0" smtClean="0">
                <a:solidFill>
                  <a:srgbClr val="FFFFFF"/>
                </a:solidFill>
              </a:rPr>
              <a:t> </a:t>
            </a:r>
            <a:r>
              <a:rPr lang="en-US" sz="4000" dirty="0">
                <a:solidFill>
                  <a:srgbClr val="FFFFFF"/>
                </a:solidFill>
              </a:rPr>
              <a:t>3A Mi </a:t>
            </a:r>
            <a:r>
              <a:rPr lang="en-US" sz="4000" dirty="0" err="1">
                <a:solidFill>
                  <a:srgbClr val="FFFFFF"/>
                </a:solidFill>
              </a:rPr>
              <a:t>cas</a:t>
            </a:r>
            <a:r>
              <a:rPr lang="en-US" sz="4000" dirty="0">
                <a:solidFill>
                  <a:srgbClr val="FFFFFF"/>
                </a:solidFill>
              </a:rPr>
              <a:t>, mi </a:t>
            </a:r>
            <a:r>
              <a:rPr lang="en-US" sz="4000" dirty="0" err="1">
                <a:solidFill>
                  <a:srgbClr val="FFFFFF"/>
                </a:solidFill>
              </a:rPr>
              <a:t>bario</a:t>
            </a:r>
            <a:endParaRPr lang="en-US" sz="40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Presentacion</a:t>
            </a:r>
            <a:r>
              <a:rPr lang="en-US" dirty="0" smtClean="0">
                <a:solidFill>
                  <a:srgbClr val="FFFFFF"/>
                </a:solidFill>
              </a:rPr>
              <a:t> 3: </a:t>
            </a:r>
            <a:r>
              <a:rPr lang="en-US" dirty="0" err="1" smtClean="0">
                <a:solidFill>
                  <a:srgbClr val="FFFFFF"/>
                </a:solidFill>
              </a:rPr>
              <a:t>Edificio</a:t>
            </a:r>
            <a:r>
              <a:rPr lang="en-US" dirty="0" smtClean="0">
                <a:solidFill>
                  <a:srgbClr val="FFFFFF"/>
                </a:solidFill>
              </a:rPr>
              <a:t> y </a:t>
            </a:r>
            <a:r>
              <a:rPr lang="en-US" dirty="0" err="1" smtClean="0">
                <a:solidFill>
                  <a:srgbClr val="FFFFFF"/>
                </a:solidFill>
              </a:rPr>
              <a:t>casnan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riba</a:t>
            </a:r>
            <a:r>
              <a:rPr lang="en-US" smtClean="0">
                <a:solidFill>
                  <a:srgbClr val="FFFFFF"/>
                </a:solidFill>
              </a:rPr>
              <a:t> Aruba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4000">
        <p:cover/>
      </p:transition>
    </mc:Choice>
    <mc:Fallback xmlns="">
      <p:transition spd="slow" advClick="0" advTm="4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Hospital</a:t>
            </a:r>
            <a:endParaRPr lang="en-US" sz="4000" dirty="0"/>
          </a:p>
        </p:txBody>
      </p:sp>
      <p:pic>
        <p:nvPicPr>
          <p:cNvPr id="4" name="Picture 3" descr="http://www.deerns.nl/gfx/image.phtml?image=/images/site_nederland/2015/Hospital%20Aruba.jpg&amp;width=825&amp;height=350&amp;type=cro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018" y="1549831"/>
            <a:ext cx="9570202" cy="4804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149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Faro</a:t>
            </a:r>
            <a:endParaRPr lang="en-US" sz="4000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48" y="376809"/>
            <a:ext cx="4572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99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623" y="655104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molina</a:t>
            </a:r>
            <a:endParaRPr lang="en-US" sz="4000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33" y="464032"/>
            <a:ext cx="8391264" cy="5874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98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Cas</a:t>
            </a:r>
            <a:r>
              <a:rPr lang="en-US" sz="4000" dirty="0" smtClean="0"/>
              <a:t> di </a:t>
            </a:r>
            <a:br>
              <a:rPr lang="en-US" sz="4000" dirty="0" smtClean="0"/>
            </a:br>
            <a:r>
              <a:rPr lang="en-US" sz="4000" dirty="0" err="1" smtClean="0"/>
              <a:t>cunucu</a:t>
            </a:r>
            <a:endParaRPr lang="en-US" sz="4000" dirty="0"/>
          </a:p>
        </p:txBody>
      </p:sp>
      <p:pic>
        <p:nvPicPr>
          <p:cNvPr id="5" name="Picture 4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047" y="376809"/>
            <a:ext cx="8951423" cy="5907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18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Cas</a:t>
            </a:r>
            <a:r>
              <a:rPr lang="en-US" sz="4000" dirty="0" smtClean="0"/>
              <a:t> di </a:t>
            </a:r>
            <a:r>
              <a:rPr lang="en-US" sz="4000" dirty="0" err="1" smtClean="0"/>
              <a:t>piso</a:t>
            </a:r>
            <a:endParaRPr lang="en-US" sz="4000" dirty="0"/>
          </a:p>
        </p:txBody>
      </p:sp>
      <p:pic>
        <p:nvPicPr>
          <p:cNvPr id="5" name="Picture 4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45" y="1523365"/>
            <a:ext cx="5731510" cy="3811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25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cas</a:t>
            </a:r>
            <a:endParaRPr lang="en-US" sz="4000" dirty="0"/>
          </a:p>
        </p:txBody>
      </p:sp>
      <p:pic>
        <p:nvPicPr>
          <p:cNvPr id="5" name="Picture 4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45" y="1991995"/>
            <a:ext cx="5731510" cy="2874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689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misa</a:t>
            </a:r>
            <a:endParaRPr lang="en-US" sz="4000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45" y="1279842"/>
            <a:ext cx="5731510" cy="429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3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6D3B-D255-45E3-AD2E-3C81E306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6809"/>
            <a:ext cx="4144220" cy="1499616"/>
          </a:xfrm>
        </p:spPr>
        <p:txBody>
          <a:bodyPr>
            <a:normAutofit/>
          </a:bodyPr>
          <a:lstStyle/>
          <a:p>
            <a:r>
              <a:rPr lang="en-US" sz="4000" smtClean="0"/>
              <a:t>toren</a:t>
            </a:r>
            <a:endParaRPr lang="en-US" sz="4000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45" y="1279842"/>
            <a:ext cx="5731510" cy="429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ee the source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245" y="1279207"/>
            <a:ext cx="5731510" cy="429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98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Whizz-Art </vt:lpstr>
      <vt:lpstr>Hospital</vt:lpstr>
      <vt:lpstr>Faro</vt:lpstr>
      <vt:lpstr>molina</vt:lpstr>
      <vt:lpstr>Cas di  cunucu</vt:lpstr>
      <vt:lpstr>Cas di piso</vt:lpstr>
      <vt:lpstr>cas</vt:lpstr>
      <vt:lpstr>misa</vt:lpstr>
      <vt:lpstr>toren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Whizz-Art</dc:title>
  <dc:creator>Jurgen Van der meer</dc:creator>
  <cp:lastModifiedBy>C Peeters</cp:lastModifiedBy>
  <cp:revision>12</cp:revision>
  <dcterms:created xsi:type="dcterms:W3CDTF">2019-12-02T17:41:43Z</dcterms:created>
  <dcterms:modified xsi:type="dcterms:W3CDTF">2020-06-22T17:50:06Z</dcterms:modified>
</cp:coreProperties>
</file>