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D2F95-F6C4-46DE-BE45-7B1247E4F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Whizz-Art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87E10-7B84-4137-93A2-1A76C0274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</a:rPr>
              <a:t>Tema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3A Mi </a:t>
            </a:r>
            <a:r>
              <a:rPr lang="en-US" sz="4000" dirty="0" err="1">
                <a:solidFill>
                  <a:srgbClr val="FFFFFF"/>
                </a:solidFill>
              </a:rPr>
              <a:t>cas</a:t>
            </a:r>
            <a:r>
              <a:rPr lang="en-US" sz="4000" dirty="0">
                <a:solidFill>
                  <a:srgbClr val="FFFFFF"/>
                </a:solidFill>
              </a:rPr>
              <a:t>, mi </a:t>
            </a:r>
            <a:r>
              <a:rPr lang="en-US" sz="4000" dirty="0" err="1">
                <a:solidFill>
                  <a:srgbClr val="FFFFFF"/>
                </a:solidFill>
              </a:rPr>
              <a:t>bario</a:t>
            </a:r>
            <a:endParaRPr lang="en-US" sz="40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Presentacion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1: </a:t>
            </a:r>
            <a:r>
              <a:rPr lang="en-US" dirty="0" err="1" smtClean="0">
                <a:solidFill>
                  <a:srgbClr val="FFFFFF"/>
                </a:solidFill>
              </a:rPr>
              <a:t>Casnan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traha</a:t>
            </a:r>
            <a:r>
              <a:rPr lang="en-US" dirty="0" smtClean="0">
                <a:solidFill>
                  <a:srgbClr val="FFFFFF"/>
                </a:solidFill>
              </a:rPr>
              <a:t> di </a:t>
            </a:r>
            <a:r>
              <a:rPr lang="en-US" dirty="0">
                <a:solidFill>
                  <a:srgbClr val="FFFFFF"/>
                </a:solidFill>
              </a:rPr>
              <a:t>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:cover/>
      </p:transition>
    </mc:Choice>
    <mc:Fallback xmlns="">
      <p:transition spd="slow" advClick="0" advTm="4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/>
              <a:t>glas</a:t>
            </a:r>
            <a:endParaRPr lang="en-US" sz="4000" dirty="0"/>
          </a:p>
        </p:txBody>
      </p:sp>
      <p:pic>
        <p:nvPicPr>
          <p:cNvPr id="4" name="Content Placeholder 3" descr="Image result for glass house">
            <a:extLst>
              <a:ext uri="{FF2B5EF4-FFF2-40B4-BE49-F238E27FC236}">
                <a16:creationId xmlns:a16="http://schemas.microsoft.com/office/drawing/2014/main" id="{ED7AF976-EACF-4008-A553-3559962EFF5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671" y="715616"/>
            <a:ext cx="8931965" cy="5557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6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wipe/>
      </p:transition>
    </mc:Choice>
    <mc:Fallback xmlns="">
      <p:transition advClick="0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10" y="585216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Palo</a:t>
            </a:r>
            <a:endParaRPr lang="en-US" sz="4000" dirty="0"/>
          </a:p>
        </p:txBody>
      </p:sp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CBF0C6E3-0250-47FF-9FDF-CC343D3927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17" y="402760"/>
            <a:ext cx="9009848" cy="5870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6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40081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papel</a:t>
            </a:r>
            <a:endParaRPr lang="en-US" sz="4000" dirty="0"/>
          </a:p>
        </p:txBody>
      </p:sp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9D743F90-707D-4FFA-82EB-CC941D0D07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8" y="450361"/>
            <a:ext cx="8963566" cy="5992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79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hero</a:t>
            </a:r>
            <a:endParaRPr lang="en-US" sz="4000" dirty="0"/>
          </a:p>
        </p:txBody>
      </p:sp>
      <p:pic>
        <p:nvPicPr>
          <p:cNvPr id="5" name="Picture 4" descr="Image result for house from metal">
            <a:extLst>
              <a:ext uri="{FF2B5EF4-FFF2-40B4-BE49-F238E27FC236}">
                <a16:creationId xmlns:a16="http://schemas.microsoft.com/office/drawing/2014/main" id="{041C72FB-3D5F-4AC8-91CD-2626DC809B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18" y="694023"/>
            <a:ext cx="8972725" cy="562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8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/>
              <a:t>beton</a:t>
            </a:r>
            <a:endParaRPr lang="en-US" sz="4000" dirty="0"/>
          </a:p>
        </p:txBody>
      </p:sp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19C65CBA-F6F5-4AD7-84BB-C462BA28AB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7" y="662059"/>
            <a:ext cx="8927277" cy="5819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0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piedra</a:t>
            </a:r>
            <a:endParaRPr lang="en-US" sz="4000" dirty="0"/>
          </a:p>
        </p:txBody>
      </p:sp>
      <p:pic>
        <p:nvPicPr>
          <p:cNvPr id="4" name="Picture 3" descr="Image result for house from stone">
            <a:extLst>
              <a:ext uri="{FF2B5EF4-FFF2-40B4-BE49-F238E27FC236}">
                <a16:creationId xmlns:a16="http://schemas.microsoft.com/office/drawing/2014/main" id="{FBAAD1FC-503D-4A8C-8B33-251CC95B1A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5" y="376809"/>
            <a:ext cx="9040224" cy="5967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9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lona</a:t>
            </a:r>
            <a:endParaRPr lang="en-US" sz="4000" dirty="0"/>
          </a:p>
        </p:txBody>
      </p:sp>
      <p:pic>
        <p:nvPicPr>
          <p:cNvPr id="4" name="Picture 3" descr="Image result for house from canvas">
            <a:extLst>
              <a:ext uri="{FF2B5EF4-FFF2-40B4-BE49-F238E27FC236}">
                <a16:creationId xmlns:a16="http://schemas.microsoft.com/office/drawing/2014/main" id="{A561E564-34FF-4A0F-A548-329413A704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55" y="559923"/>
            <a:ext cx="9233730" cy="592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8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Integral</vt:lpstr>
      <vt:lpstr>Whizz-Art </vt:lpstr>
      <vt:lpstr>glas</vt:lpstr>
      <vt:lpstr>Palo</vt:lpstr>
      <vt:lpstr>papel</vt:lpstr>
      <vt:lpstr>hero</vt:lpstr>
      <vt:lpstr>beton</vt:lpstr>
      <vt:lpstr>piedra</vt:lpstr>
      <vt:lpstr>lona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Whizz-Art</dc:title>
  <dc:creator>Jurgen Van der meer</dc:creator>
  <cp:lastModifiedBy>C Peeters</cp:lastModifiedBy>
  <cp:revision>8</cp:revision>
  <dcterms:created xsi:type="dcterms:W3CDTF">2019-12-02T17:41:43Z</dcterms:created>
  <dcterms:modified xsi:type="dcterms:W3CDTF">2019-12-18T14:12:26Z</dcterms:modified>
</cp:coreProperties>
</file>